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06" r:id="rId3"/>
    <p:sldId id="257" r:id="rId4"/>
    <p:sldId id="258" r:id="rId5"/>
    <p:sldId id="259" r:id="rId6"/>
    <p:sldId id="261" r:id="rId7"/>
    <p:sldId id="262" r:id="rId8"/>
    <p:sldId id="263" r:id="rId9"/>
    <p:sldId id="308" r:id="rId10"/>
    <p:sldId id="264" r:id="rId11"/>
    <p:sldId id="265" r:id="rId12"/>
    <p:sldId id="309" r:id="rId13"/>
    <p:sldId id="268" r:id="rId14"/>
    <p:sldId id="329" r:id="rId15"/>
    <p:sldId id="291" r:id="rId16"/>
    <p:sldId id="299" r:id="rId17"/>
    <p:sldId id="310" r:id="rId18"/>
    <p:sldId id="273" r:id="rId19"/>
    <p:sldId id="327" r:id="rId20"/>
    <p:sldId id="274" r:id="rId21"/>
    <p:sldId id="277" r:id="rId22"/>
    <p:sldId id="328" r:id="rId23"/>
    <p:sldId id="334" r:id="rId24"/>
    <p:sldId id="331" r:id="rId25"/>
    <p:sldId id="311" r:id="rId26"/>
    <p:sldId id="302" r:id="rId27"/>
    <p:sldId id="324" r:id="rId28"/>
    <p:sldId id="312" r:id="rId29"/>
    <p:sldId id="285" r:id="rId30"/>
    <p:sldId id="303" r:id="rId31"/>
    <p:sldId id="313" r:id="rId32"/>
    <p:sldId id="304" r:id="rId33"/>
    <p:sldId id="332" r:id="rId34"/>
    <p:sldId id="333" r:id="rId35"/>
    <p:sldId id="336" r:id="rId36"/>
    <p:sldId id="335" r:id="rId37"/>
    <p:sldId id="337" r:id="rId38"/>
    <p:sldId id="31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0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224" y="9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84BAA-E700-411F-9D5F-DD63ECF3892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CDDF0E0-8DC7-46D0-A6F7-F2ED773A9789}">
      <dgm:prSet/>
      <dgm:spPr/>
      <dgm:t>
        <a:bodyPr/>
        <a:lstStyle/>
        <a:p>
          <a:r>
            <a:rPr lang="en-US" dirty="0"/>
            <a:t>TRANSIT DELIVERS - cargo pods and transit’s new retail</a:t>
          </a:r>
        </a:p>
      </dgm:t>
    </dgm:pt>
    <dgm:pt modelId="{66259792-9C58-4018-8FA1-A056ADF8136D}" type="parTrans" cxnId="{563CFD33-54F5-4669-8CF2-21E22102242D}">
      <dgm:prSet/>
      <dgm:spPr/>
      <dgm:t>
        <a:bodyPr/>
        <a:lstStyle/>
        <a:p>
          <a:endParaRPr lang="en-US"/>
        </a:p>
      </dgm:t>
    </dgm:pt>
    <dgm:pt modelId="{334BC115-4D1F-4CCB-B5D7-E7B3994B12E2}" type="sibTrans" cxnId="{563CFD33-54F5-4669-8CF2-21E22102242D}">
      <dgm:prSet/>
      <dgm:spPr/>
      <dgm:t>
        <a:bodyPr/>
        <a:lstStyle/>
        <a:p>
          <a:endParaRPr lang="en-US"/>
        </a:p>
      </dgm:t>
    </dgm:pt>
    <dgm:pt modelId="{E68D6BC8-4A7D-4F51-9425-DF74F795F801}">
      <dgm:prSet/>
      <dgm:spPr/>
      <dgm:t>
        <a:bodyPr/>
        <a:lstStyle/>
        <a:p>
          <a:r>
            <a:rPr lang="en-US"/>
            <a:t>ALL PURPOSE STREETS - market, hub, recreation, garden</a:t>
          </a:r>
        </a:p>
      </dgm:t>
    </dgm:pt>
    <dgm:pt modelId="{341B5098-0804-48B1-AA0F-32FF1A279980}" type="parTrans" cxnId="{E4577298-AFBC-4F9F-B37F-96E3AF03C21B}">
      <dgm:prSet/>
      <dgm:spPr/>
      <dgm:t>
        <a:bodyPr/>
        <a:lstStyle/>
        <a:p>
          <a:endParaRPr lang="en-US"/>
        </a:p>
      </dgm:t>
    </dgm:pt>
    <dgm:pt modelId="{9FCE3D42-CDC6-4A57-BEE6-74797DF36B0F}" type="sibTrans" cxnId="{E4577298-AFBC-4F9F-B37F-96E3AF03C21B}">
      <dgm:prSet/>
      <dgm:spPr/>
      <dgm:t>
        <a:bodyPr/>
        <a:lstStyle/>
        <a:p>
          <a:endParaRPr lang="en-US"/>
        </a:p>
      </dgm:t>
    </dgm:pt>
    <dgm:pt modelId="{CBC110B9-F2D1-42AF-9D3F-500128753E25}">
      <dgm:prSet/>
      <dgm:spPr/>
      <dgm:t>
        <a:bodyPr/>
        <a:lstStyle/>
        <a:p>
          <a:r>
            <a:rPr lang="en-US" dirty="0"/>
            <a:t>MAINTENANCE IN THE SPOTLIGHT - new bus and rail cars</a:t>
          </a:r>
        </a:p>
      </dgm:t>
    </dgm:pt>
    <dgm:pt modelId="{E0AFD559-5C33-42B9-B7F2-D41AC05D39FC}" type="parTrans" cxnId="{53AD77AF-AA6C-4E80-B3EC-DCDF4071D24A}">
      <dgm:prSet/>
      <dgm:spPr/>
      <dgm:t>
        <a:bodyPr/>
        <a:lstStyle/>
        <a:p>
          <a:endParaRPr lang="en-US"/>
        </a:p>
      </dgm:t>
    </dgm:pt>
    <dgm:pt modelId="{4E9D8423-9A04-4DE0-8CA2-893E3AA1E586}" type="sibTrans" cxnId="{53AD77AF-AA6C-4E80-B3EC-DCDF4071D24A}">
      <dgm:prSet/>
      <dgm:spPr/>
      <dgm:t>
        <a:bodyPr/>
        <a:lstStyle/>
        <a:p>
          <a:endParaRPr lang="en-US"/>
        </a:p>
      </dgm:t>
    </dgm:pt>
    <dgm:pt modelId="{54ACFA3E-E1F8-4900-A200-FFBDE47E13C0}">
      <dgm:prSet/>
      <dgm:spPr/>
      <dgm:t>
        <a:bodyPr/>
        <a:lstStyle/>
        <a:p>
          <a:r>
            <a:rPr lang="en-US"/>
            <a:t>BIKE SUPERHIGHWAYS</a:t>
          </a:r>
        </a:p>
      </dgm:t>
    </dgm:pt>
    <dgm:pt modelId="{6EABA705-2B0A-432A-960D-C83A1BA17EC5}" type="parTrans" cxnId="{8C6CFB87-9A1C-423D-804E-E1D094D959DB}">
      <dgm:prSet/>
      <dgm:spPr/>
      <dgm:t>
        <a:bodyPr/>
        <a:lstStyle/>
        <a:p>
          <a:endParaRPr lang="en-US"/>
        </a:p>
      </dgm:t>
    </dgm:pt>
    <dgm:pt modelId="{B864525A-1A18-4344-8C52-F682A0DD2061}" type="sibTrans" cxnId="{8C6CFB87-9A1C-423D-804E-E1D094D959DB}">
      <dgm:prSet/>
      <dgm:spPr/>
      <dgm:t>
        <a:bodyPr/>
        <a:lstStyle/>
        <a:p>
          <a:endParaRPr lang="en-US"/>
        </a:p>
      </dgm:t>
    </dgm:pt>
    <dgm:pt modelId="{9C670220-3C36-42C6-9C9E-1597321BA32D}">
      <dgm:prSet/>
      <dgm:spPr/>
      <dgm:t>
        <a:bodyPr/>
        <a:lstStyle/>
        <a:p>
          <a:r>
            <a:rPr lang="en-US"/>
            <a:t>DIGITALLY ENABLED TRANSIT </a:t>
          </a:r>
        </a:p>
      </dgm:t>
    </dgm:pt>
    <dgm:pt modelId="{BCE680D5-8B6E-4565-9B67-FA798A490BB9}" type="parTrans" cxnId="{BEF754A1-6BAA-467F-9335-7243729CB71C}">
      <dgm:prSet/>
      <dgm:spPr/>
      <dgm:t>
        <a:bodyPr/>
        <a:lstStyle/>
        <a:p>
          <a:endParaRPr lang="en-US"/>
        </a:p>
      </dgm:t>
    </dgm:pt>
    <dgm:pt modelId="{44D3297A-799F-4E13-A697-FA9B26F9AAF2}" type="sibTrans" cxnId="{BEF754A1-6BAA-467F-9335-7243729CB71C}">
      <dgm:prSet/>
      <dgm:spPr/>
      <dgm:t>
        <a:bodyPr/>
        <a:lstStyle/>
        <a:p>
          <a:endParaRPr lang="en-US"/>
        </a:p>
      </dgm:t>
    </dgm:pt>
    <dgm:pt modelId="{82954372-D1B9-44F3-A39B-9D765F8005B6}">
      <dgm:prSet/>
      <dgm:spPr/>
      <dgm:t>
        <a:bodyPr/>
        <a:lstStyle/>
        <a:p>
          <a:r>
            <a:rPr lang="en-US"/>
            <a:t>MULTIPURPOSE NEIGHBORHOODS</a:t>
          </a:r>
        </a:p>
      </dgm:t>
    </dgm:pt>
    <dgm:pt modelId="{4E8D558D-CB89-406B-9E2C-1B992691A214}" type="parTrans" cxnId="{07393EF1-2501-4DE2-9451-311C14AF00D7}">
      <dgm:prSet/>
      <dgm:spPr/>
      <dgm:t>
        <a:bodyPr/>
        <a:lstStyle/>
        <a:p>
          <a:endParaRPr lang="en-US"/>
        </a:p>
      </dgm:t>
    </dgm:pt>
    <dgm:pt modelId="{7774C236-9517-4850-A103-91269C745E00}" type="sibTrans" cxnId="{07393EF1-2501-4DE2-9451-311C14AF00D7}">
      <dgm:prSet/>
      <dgm:spPr/>
      <dgm:t>
        <a:bodyPr/>
        <a:lstStyle/>
        <a:p>
          <a:endParaRPr lang="en-US"/>
        </a:p>
      </dgm:t>
    </dgm:pt>
    <dgm:pt modelId="{DA9F3B53-8766-4FAA-8EBE-E9054946FD99}" type="pres">
      <dgm:prSet presAssocID="{64F84BAA-E700-411F-9D5F-DD63ECF38921}" presName="root" presStyleCnt="0">
        <dgm:presLayoutVars>
          <dgm:dir/>
          <dgm:resizeHandles val="exact"/>
        </dgm:presLayoutVars>
      </dgm:prSet>
      <dgm:spPr/>
    </dgm:pt>
    <dgm:pt modelId="{280F7B7E-EEEC-4B0F-9111-ED4F923F6F83}" type="pres">
      <dgm:prSet presAssocID="{3CDDF0E0-8DC7-46D0-A6F7-F2ED773A9789}" presName="compNode" presStyleCnt="0"/>
      <dgm:spPr/>
    </dgm:pt>
    <dgm:pt modelId="{72A3F5D1-9BA1-4922-A2B8-ABFDE65EEA8E}" type="pres">
      <dgm:prSet presAssocID="{3CDDF0E0-8DC7-46D0-A6F7-F2ED773A978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C7C6422D-470B-4744-97A7-5D9A09AD53D0}" type="pres">
      <dgm:prSet presAssocID="{3CDDF0E0-8DC7-46D0-A6F7-F2ED773A9789}" presName="spaceRect" presStyleCnt="0"/>
      <dgm:spPr/>
    </dgm:pt>
    <dgm:pt modelId="{26630DDB-5FBC-4DEF-B3E6-BC3A07A47769}" type="pres">
      <dgm:prSet presAssocID="{3CDDF0E0-8DC7-46D0-A6F7-F2ED773A9789}" presName="textRect" presStyleLbl="revTx" presStyleIdx="0" presStyleCnt="6">
        <dgm:presLayoutVars>
          <dgm:chMax val="1"/>
          <dgm:chPref val="1"/>
        </dgm:presLayoutVars>
      </dgm:prSet>
      <dgm:spPr/>
    </dgm:pt>
    <dgm:pt modelId="{3F2741E7-CC9F-4D75-9D09-CC65AB405696}" type="pres">
      <dgm:prSet presAssocID="{334BC115-4D1F-4CCB-B5D7-E7B3994B12E2}" presName="sibTrans" presStyleCnt="0"/>
      <dgm:spPr/>
    </dgm:pt>
    <dgm:pt modelId="{071E0A11-8187-44F1-82B8-FBA81CC472A2}" type="pres">
      <dgm:prSet presAssocID="{E68D6BC8-4A7D-4F51-9425-DF74F795F801}" presName="compNode" presStyleCnt="0"/>
      <dgm:spPr/>
    </dgm:pt>
    <dgm:pt modelId="{DDD7ECA7-40A6-44F3-89D9-549A16F18740}" type="pres">
      <dgm:prSet presAssocID="{E68D6BC8-4A7D-4F51-9425-DF74F795F80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AB6E27F-74EC-4ABD-8284-4857C35A5F51}" type="pres">
      <dgm:prSet presAssocID="{E68D6BC8-4A7D-4F51-9425-DF74F795F801}" presName="spaceRect" presStyleCnt="0"/>
      <dgm:spPr/>
    </dgm:pt>
    <dgm:pt modelId="{9D33C72E-2D6C-4AA3-8F38-B0E5BFF12386}" type="pres">
      <dgm:prSet presAssocID="{E68D6BC8-4A7D-4F51-9425-DF74F795F801}" presName="textRect" presStyleLbl="revTx" presStyleIdx="1" presStyleCnt="6">
        <dgm:presLayoutVars>
          <dgm:chMax val="1"/>
          <dgm:chPref val="1"/>
        </dgm:presLayoutVars>
      </dgm:prSet>
      <dgm:spPr/>
    </dgm:pt>
    <dgm:pt modelId="{4429894A-BEB5-4975-AA5F-78E5FD640852}" type="pres">
      <dgm:prSet presAssocID="{9FCE3D42-CDC6-4A57-BEE6-74797DF36B0F}" presName="sibTrans" presStyleCnt="0"/>
      <dgm:spPr/>
    </dgm:pt>
    <dgm:pt modelId="{4647B363-0EFA-432A-8B6A-8753C97DAF0C}" type="pres">
      <dgm:prSet presAssocID="{CBC110B9-F2D1-42AF-9D3F-500128753E25}" presName="compNode" presStyleCnt="0"/>
      <dgm:spPr/>
    </dgm:pt>
    <dgm:pt modelId="{7FDDB0F3-74FA-4CB3-A10B-0FE52761FC32}" type="pres">
      <dgm:prSet presAssocID="{CBC110B9-F2D1-42AF-9D3F-500128753E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89FDE573-5D1D-426E-8FEC-AD7FD12A0A6D}" type="pres">
      <dgm:prSet presAssocID="{CBC110B9-F2D1-42AF-9D3F-500128753E25}" presName="spaceRect" presStyleCnt="0"/>
      <dgm:spPr/>
    </dgm:pt>
    <dgm:pt modelId="{711EF54C-7480-4631-82DB-3186ADA2287B}" type="pres">
      <dgm:prSet presAssocID="{CBC110B9-F2D1-42AF-9D3F-500128753E25}" presName="textRect" presStyleLbl="revTx" presStyleIdx="2" presStyleCnt="6">
        <dgm:presLayoutVars>
          <dgm:chMax val="1"/>
          <dgm:chPref val="1"/>
        </dgm:presLayoutVars>
      </dgm:prSet>
      <dgm:spPr/>
    </dgm:pt>
    <dgm:pt modelId="{5D6826A8-A004-4E7D-884B-7B164265CB3A}" type="pres">
      <dgm:prSet presAssocID="{4E9D8423-9A04-4DE0-8CA2-893E3AA1E586}" presName="sibTrans" presStyleCnt="0"/>
      <dgm:spPr/>
    </dgm:pt>
    <dgm:pt modelId="{8388E0BF-581E-4E66-9E5E-8AB1D7D84FD6}" type="pres">
      <dgm:prSet presAssocID="{54ACFA3E-E1F8-4900-A200-FFBDE47E13C0}" presName="compNode" presStyleCnt="0"/>
      <dgm:spPr/>
    </dgm:pt>
    <dgm:pt modelId="{3AAAF948-625F-4B08-B37A-0C2494127BD1}" type="pres">
      <dgm:prSet presAssocID="{54ACFA3E-E1F8-4900-A200-FFBDE47E13C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3E20CF4-142E-42D3-AB37-B78A2E24D8DE}" type="pres">
      <dgm:prSet presAssocID="{54ACFA3E-E1F8-4900-A200-FFBDE47E13C0}" presName="spaceRect" presStyleCnt="0"/>
      <dgm:spPr/>
    </dgm:pt>
    <dgm:pt modelId="{8849122C-E231-461D-BEA3-21E10C6E31F4}" type="pres">
      <dgm:prSet presAssocID="{54ACFA3E-E1F8-4900-A200-FFBDE47E13C0}" presName="textRect" presStyleLbl="revTx" presStyleIdx="3" presStyleCnt="6">
        <dgm:presLayoutVars>
          <dgm:chMax val="1"/>
          <dgm:chPref val="1"/>
        </dgm:presLayoutVars>
      </dgm:prSet>
      <dgm:spPr/>
    </dgm:pt>
    <dgm:pt modelId="{EEC615BE-EDD2-45E6-87EA-17B6C2C7B44B}" type="pres">
      <dgm:prSet presAssocID="{B864525A-1A18-4344-8C52-F682A0DD2061}" presName="sibTrans" presStyleCnt="0"/>
      <dgm:spPr/>
    </dgm:pt>
    <dgm:pt modelId="{9334C813-4083-4579-A14C-604EBB9A6ED6}" type="pres">
      <dgm:prSet presAssocID="{9C670220-3C36-42C6-9C9E-1597321BA32D}" presName="compNode" presStyleCnt="0"/>
      <dgm:spPr/>
    </dgm:pt>
    <dgm:pt modelId="{F1A474A7-E730-4D40-85F2-E462498275D4}" type="pres">
      <dgm:prSet presAssocID="{9C670220-3C36-42C6-9C9E-1597321BA32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EFEDFB5-E14C-4052-81F4-461B3F5A8840}" type="pres">
      <dgm:prSet presAssocID="{9C670220-3C36-42C6-9C9E-1597321BA32D}" presName="spaceRect" presStyleCnt="0"/>
      <dgm:spPr/>
    </dgm:pt>
    <dgm:pt modelId="{0B2EFAA2-066C-4A14-A384-C98521BAB0C7}" type="pres">
      <dgm:prSet presAssocID="{9C670220-3C36-42C6-9C9E-1597321BA32D}" presName="textRect" presStyleLbl="revTx" presStyleIdx="4" presStyleCnt="6">
        <dgm:presLayoutVars>
          <dgm:chMax val="1"/>
          <dgm:chPref val="1"/>
        </dgm:presLayoutVars>
      </dgm:prSet>
      <dgm:spPr/>
    </dgm:pt>
    <dgm:pt modelId="{F7C09A87-9CFD-42CD-87E8-904487FBFC75}" type="pres">
      <dgm:prSet presAssocID="{44D3297A-799F-4E13-A697-FA9B26F9AAF2}" presName="sibTrans" presStyleCnt="0"/>
      <dgm:spPr/>
    </dgm:pt>
    <dgm:pt modelId="{EB2302BA-39A6-4867-89E9-E103AF86D642}" type="pres">
      <dgm:prSet presAssocID="{82954372-D1B9-44F3-A39B-9D765F8005B6}" presName="compNode" presStyleCnt="0"/>
      <dgm:spPr/>
    </dgm:pt>
    <dgm:pt modelId="{2126DFC7-3634-4321-B483-88915DC26755}" type="pres">
      <dgm:prSet presAssocID="{82954372-D1B9-44F3-A39B-9D765F8005B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cket knife"/>
        </a:ext>
      </dgm:extLst>
    </dgm:pt>
    <dgm:pt modelId="{933FEF74-D34D-429D-9C78-24B085FFA397}" type="pres">
      <dgm:prSet presAssocID="{82954372-D1B9-44F3-A39B-9D765F8005B6}" presName="spaceRect" presStyleCnt="0"/>
      <dgm:spPr/>
    </dgm:pt>
    <dgm:pt modelId="{3C8D841C-130D-4117-97E0-B96E0BDDEFE6}" type="pres">
      <dgm:prSet presAssocID="{82954372-D1B9-44F3-A39B-9D765F8005B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636D1F-4443-4552-8B20-70677CEB9864}" type="presOf" srcId="{54ACFA3E-E1F8-4900-A200-FFBDE47E13C0}" destId="{8849122C-E231-461D-BEA3-21E10C6E31F4}" srcOrd="0" destOrd="0" presId="urn:microsoft.com/office/officeart/2018/2/layout/IconLabelList"/>
    <dgm:cxn modelId="{563CFD33-54F5-4669-8CF2-21E22102242D}" srcId="{64F84BAA-E700-411F-9D5F-DD63ECF38921}" destId="{3CDDF0E0-8DC7-46D0-A6F7-F2ED773A9789}" srcOrd="0" destOrd="0" parTransId="{66259792-9C58-4018-8FA1-A056ADF8136D}" sibTransId="{334BC115-4D1F-4CCB-B5D7-E7B3994B12E2}"/>
    <dgm:cxn modelId="{DA5C045C-E235-4AC4-973F-0C243F351556}" type="presOf" srcId="{CBC110B9-F2D1-42AF-9D3F-500128753E25}" destId="{711EF54C-7480-4631-82DB-3186ADA2287B}" srcOrd="0" destOrd="0" presId="urn:microsoft.com/office/officeart/2018/2/layout/IconLabelList"/>
    <dgm:cxn modelId="{781FEA5D-5C63-4C1D-94AF-F35DFA65B55D}" type="presOf" srcId="{3CDDF0E0-8DC7-46D0-A6F7-F2ED773A9789}" destId="{26630DDB-5FBC-4DEF-B3E6-BC3A07A47769}" srcOrd="0" destOrd="0" presId="urn:microsoft.com/office/officeart/2018/2/layout/IconLabelList"/>
    <dgm:cxn modelId="{9C14F05F-4440-4094-B869-1CC1F6DB2DF4}" type="presOf" srcId="{82954372-D1B9-44F3-A39B-9D765F8005B6}" destId="{3C8D841C-130D-4117-97E0-B96E0BDDEFE6}" srcOrd="0" destOrd="0" presId="urn:microsoft.com/office/officeart/2018/2/layout/IconLabelList"/>
    <dgm:cxn modelId="{8C6CFB87-9A1C-423D-804E-E1D094D959DB}" srcId="{64F84BAA-E700-411F-9D5F-DD63ECF38921}" destId="{54ACFA3E-E1F8-4900-A200-FFBDE47E13C0}" srcOrd="3" destOrd="0" parTransId="{6EABA705-2B0A-432A-960D-C83A1BA17EC5}" sibTransId="{B864525A-1A18-4344-8C52-F682A0DD2061}"/>
    <dgm:cxn modelId="{E4577298-AFBC-4F9F-B37F-96E3AF03C21B}" srcId="{64F84BAA-E700-411F-9D5F-DD63ECF38921}" destId="{E68D6BC8-4A7D-4F51-9425-DF74F795F801}" srcOrd="1" destOrd="0" parTransId="{341B5098-0804-48B1-AA0F-32FF1A279980}" sibTransId="{9FCE3D42-CDC6-4A57-BEE6-74797DF36B0F}"/>
    <dgm:cxn modelId="{BEF754A1-6BAA-467F-9335-7243729CB71C}" srcId="{64F84BAA-E700-411F-9D5F-DD63ECF38921}" destId="{9C670220-3C36-42C6-9C9E-1597321BA32D}" srcOrd="4" destOrd="0" parTransId="{BCE680D5-8B6E-4565-9B67-FA798A490BB9}" sibTransId="{44D3297A-799F-4E13-A697-FA9B26F9AAF2}"/>
    <dgm:cxn modelId="{53AD77AF-AA6C-4E80-B3EC-DCDF4071D24A}" srcId="{64F84BAA-E700-411F-9D5F-DD63ECF38921}" destId="{CBC110B9-F2D1-42AF-9D3F-500128753E25}" srcOrd="2" destOrd="0" parTransId="{E0AFD559-5C33-42B9-B7F2-D41AC05D39FC}" sibTransId="{4E9D8423-9A04-4DE0-8CA2-893E3AA1E586}"/>
    <dgm:cxn modelId="{64B103B4-6C08-41F0-9005-390D3B2A4B59}" type="presOf" srcId="{9C670220-3C36-42C6-9C9E-1597321BA32D}" destId="{0B2EFAA2-066C-4A14-A384-C98521BAB0C7}" srcOrd="0" destOrd="0" presId="urn:microsoft.com/office/officeart/2018/2/layout/IconLabelList"/>
    <dgm:cxn modelId="{C416F9B5-8B02-4A06-A050-3111C7972023}" type="presOf" srcId="{64F84BAA-E700-411F-9D5F-DD63ECF38921}" destId="{DA9F3B53-8766-4FAA-8EBE-E9054946FD99}" srcOrd="0" destOrd="0" presId="urn:microsoft.com/office/officeart/2018/2/layout/IconLabelList"/>
    <dgm:cxn modelId="{37E9DEF0-8768-469F-9F22-445EFB8484DF}" type="presOf" srcId="{E68D6BC8-4A7D-4F51-9425-DF74F795F801}" destId="{9D33C72E-2D6C-4AA3-8F38-B0E5BFF12386}" srcOrd="0" destOrd="0" presId="urn:microsoft.com/office/officeart/2018/2/layout/IconLabelList"/>
    <dgm:cxn modelId="{07393EF1-2501-4DE2-9451-311C14AF00D7}" srcId="{64F84BAA-E700-411F-9D5F-DD63ECF38921}" destId="{82954372-D1B9-44F3-A39B-9D765F8005B6}" srcOrd="5" destOrd="0" parTransId="{4E8D558D-CB89-406B-9E2C-1B992691A214}" sibTransId="{7774C236-9517-4850-A103-91269C745E00}"/>
    <dgm:cxn modelId="{890065C6-67B3-4CCD-9914-395D746C5132}" type="presParOf" srcId="{DA9F3B53-8766-4FAA-8EBE-E9054946FD99}" destId="{280F7B7E-EEEC-4B0F-9111-ED4F923F6F83}" srcOrd="0" destOrd="0" presId="urn:microsoft.com/office/officeart/2018/2/layout/IconLabelList"/>
    <dgm:cxn modelId="{9AD9348D-B81A-4BFA-ADA7-D5C1A324AE0C}" type="presParOf" srcId="{280F7B7E-EEEC-4B0F-9111-ED4F923F6F83}" destId="{72A3F5D1-9BA1-4922-A2B8-ABFDE65EEA8E}" srcOrd="0" destOrd="0" presId="urn:microsoft.com/office/officeart/2018/2/layout/IconLabelList"/>
    <dgm:cxn modelId="{C1DE95C8-F133-4CE3-94A9-22CBB431A858}" type="presParOf" srcId="{280F7B7E-EEEC-4B0F-9111-ED4F923F6F83}" destId="{C7C6422D-470B-4744-97A7-5D9A09AD53D0}" srcOrd="1" destOrd="0" presId="urn:microsoft.com/office/officeart/2018/2/layout/IconLabelList"/>
    <dgm:cxn modelId="{D46E457F-871E-492E-8774-A0FC6938BBA1}" type="presParOf" srcId="{280F7B7E-EEEC-4B0F-9111-ED4F923F6F83}" destId="{26630DDB-5FBC-4DEF-B3E6-BC3A07A47769}" srcOrd="2" destOrd="0" presId="urn:microsoft.com/office/officeart/2018/2/layout/IconLabelList"/>
    <dgm:cxn modelId="{633273BC-5D74-4DB6-B940-81E78EC5EA4A}" type="presParOf" srcId="{DA9F3B53-8766-4FAA-8EBE-E9054946FD99}" destId="{3F2741E7-CC9F-4D75-9D09-CC65AB405696}" srcOrd="1" destOrd="0" presId="urn:microsoft.com/office/officeart/2018/2/layout/IconLabelList"/>
    <dgm:cxn modelId="{D55DDFAE-5B8D-4D58-8D8C-E4AAD155D432}" type="presParOf" srcId="{DA9F3B53-8766-4FAA-8EBE-E9054946FD99}" destId="{071E0A11-8187-44F1-82B8-FBA81CC472A2}" srcOrd="2" destOrd="0" presId="urn:microsoft.com/office/officeart/2018/2/layout/IconLabelList"/>
    <dgm:cxn modelId="{252D47D2-0398-4788-BED2-3A4B4B04D6A1}" type="presParOf" srcId="{071E0A11-8187-44F1-82B8-FBA81CC472A2}" destId="{DDD7ECA7-40A6-44F3-89D9-549A16F18740}" srcOrd="0" destOrd="0" presId="urn:microsoft.com/office/officeart/2018/2/layout/IconLabelList"/>
    <dgm:cxn modelId="{12099053-8C9F-466E-87DF-CC54332413AB}" type="presParOf" srcId="{071E0A11-8187-44F1-82B8-FBA81CC472A2}" destId="{6AB6E27F-74EC-4ABD-8284-4857C35A5F51}" srcOrd="1" destOrd="0" presId="urn:microsoft.com/office/officeart/2018/2/layout/IconLabelList"/>
    <dgm:cxn modelId="{5DB0C441-704E-49BC-8955-AA4BBFB1A24F}" type="presParOf" srcId="{071E0A11-8187-44F1-82B8-FBA81CC472A2}" destId="{9D33C72E-2D6C-4AA3-8F38-B0E5BFF12386}" srcOrd="2" destOrd="0" presId="urn:microsoft.com/office/officeart/2018/2/layout/IconLabelList"/>
    <dgm:cxn modelId="{017B3CCA-3DC2-4813-8F43-F3A915FA0D40}" type="presParOf" srcId="{DA9F3B53-8766-4FAA-8EBE-E9054946FD99}" destId="{4429894A-BEB5-4975-AA5F-78E5FD640852}" srcOrd="3" destOrd="0" presId="urn:microsoft.com/office/officeart/2018/2/layout/IconLabelList"/>
    <dgm:cxn modelId="{24D86D01-8A21-4DAF-8FF2-0992B6474DFD}" type="presParOf" srcId="{DA9F3B53-8766-4FAA-8EBE-E9054946FD99}" destId="{4647B363-0EFA-432A-8B6A-8753C97DAF0C}" srcOrd="4" destOrd="0" presId="urn:microsoft.com/office/officeart/2018/2/layout/IconLabelList"/>
    <dgm:cxn modelId="{68D622C1-9E0C-4697-9282-756B992CDC08}" type="presParOf" srcId="{4647B363-0EFA-432A-8B6A-8753C97DAF0C}" destId="{7FDDB0F3-74FA-4CB3-A10B-0FE52761FC32}" srcOrd="0" destOrd="0" presId="urn:microsoft.com/office/officeart/2018/2/layout/IconLabelList"/>
    <dgm:cxn modelId="{00CFF7C5-AB09-4416-BCBB-ED83D3502C02}" type="presParOf" srcId="{4647B363-0EFA-432A-8B6A-8753C97DAF0C}" destId="{89FDE573-5D1D-426E-8FEC-AD7FD12A0A6D}" srcOrd="1" destOrd="0" presId="urn:microsoft.com/office/officeart/2018/2/layout/IconLabelList"/>
    <dgm:cxn modelId="{E2391032-0B3A-49B9-84E7-65726DDD736C}" type="presParOf" srcId="{4647B363-0EFA-432A-8B6A-8753C97DAF0C}" destId="{711EF54C-7480-4631-82DB-3186ADA2287B}" srcOrd="2" destOrd="0" presId="urn:microsoft.com/office/officeart/2018/2/layout/IconLabelList"/>
    <dgm:cxn modelId="{2A08E88C-E5B2-4CC8-B104-3D3055532277}" type="presParOf" srcId="{DA9F3B53-8766-4FAA-8EBE-E9054946FD99}" destId="{5D6826A8-A004-4E7D-884B-7B164265CB3A}" srcOrd="5" destOrd="0" presId="urn:microsoft.com/office/officeart/2018/2/layout/IconLabelList"/>
    <dgm:cxn modelId="{EF0F5EED-F4D3-480E-996A-19D68B2BFC38}" type="presParOf" srcId="{DA9F3B53-8766-4FAA-8EBE-E9054946FD99}" destId="{8388E0BF-581E-4E66-9E5E-8AB1D7D84FD6}" srcOrd="6" destOrd="0" presId="urn:microsoft.com/office/officeart/2018/2/layout/IconLabelList"/>
    <dgm:cxn modelId="{2262C9B6-1C47-48C4-A777-FF53B1713528}" type="presParOf" srcId="{8388E0BF-581E-4E66-9E5E-8AB1D7D84FD6}" destId="{3AAAF948-625F-4B08-B37A-0C2494127BD1}" srcOrd="0" destOrd="0" presId="urn:microsoft.com/office/officeart/2018/2/layout/IconLabelList"/>
    <dgm:cxn modelId="{F515AD5B-BA87-4981-9BD2-AA2E643167B3}" type="presParOf" srcId="{8388E0BF-581E-4E66-9E5E-8AB1D7D84FD6}" destId="{53E20CF4-142E-42D3-AB37-B78A2E24D8DE}" srcOrd="1" destOrd="0" presId="urn:microsoft.com/office/officeart/2018/2/layout/IconLabelList"/>
    <dgm:cxn modelId="{95D6A28F-244C-4B05-A28A-DE384F197328}" type="presParOf" srcId="{8388E0BF-581E-4E66-9E5E-8AB1D7D84FD6}" destId="{8849122C-E231-461D-BEA3-21E10C6E31F4}" srcOrd="2" destOrd="0" presId="urn:microsoft.com/office/officeart/2018/2/layout/IconLabelList"/>
    <dgm:cxn modelId="{E90B0F3D-A47E-4177-8576-BA6226F2836B}" type="presParOf" srcId="{DA9F3B53-8766-4FAA-8EBE-E9054946FD99}" destId="{EEC615BE-EDD2-45E6-87EA-17B6C2C7B44B}" srcOrd="7" destOrd="0" presId="urn:microsoft.com/office/officeart/2018/2/layout/IconLabelList"/>
    <dgm:cxn modelId="{0D4F7E49-D634-433F-B665-5C417FDD6FDA}" type="presParOf" srcId="{DA9F3B53-8766-4FAA-8EBE-E9054946FD99}" destId="{9334C813-4083-4579-A14C-604EBB9A6ED6}" srcOrd="8" destOrd="0" presId="urn:microsoft.com/office/officeart/2018/2/layout/IconLabelList"/>
    <dgm:cxn modelId="{E4E4304E-8528-413C-8582-824F3A6A5A4A}" type="presParOf" srcId="{9334C813-4083-4579-A14C-604EBB9A6ED6}" destId="{F1A474A7-E730-4D40-85F2-E462498275D4}" srcOrd="0" destOrd="0" presId="urn:microsoft.com/office/officeart/2018/2/layout/IconLabelList"/>
    <dgm:cxn modelId="{A9EA4494-C599-47A2-8F42-22C73870D485}" type="presParOf" srcId="{9334C813-4083-4579-A14C-604EBB9A6ED6}" destId="{DEFEDFB5-E14C-4052-81F4-461B3F5A8840}" srcOrd="1" destOrd="0" presId="urn:microsoft.com/office/officeart/2018/2/layout/IconLabelList"/>
    <dgm:cxn modelId="{A5281405-D48D-4D96-872F-69E6FAD86DD4}" type="presParOf" srcId="{9334C813-4083-4579-A14C-604EBB9A6ED6}" destId="{0B2EFAA2-066C-4A14-A384-C98521BAB0C7}" srcOrd="2" destOrd="0" presId="urn:microsoft.com/office/officeart/2018/2/layout/IconLabelList"/>
    <dgm:cxn modelId="{C98D588E-43FE-4044-9376-A7518950E8F9}" type="presParOf" srcId="{DA9F3B53-8766-4FAA-8EBE-E9054946FD99}" destId="{F7C09A87-9CFD-42CD-87E8-904487FBFC75}" srcOrd="9" destOrd="0" presId="urn:microsoft.com/office/officeart/2018/2/layout/IconLabelList"/>
    <dgm:cxn modelId="{1FB80462-22BE-44C9-9AA0-1DB46CFD80A3}" type="presParOf" srcId="{DA9F3B53-8766-4FAA-8EBE-E9054946FD99}" destId="{EB2302BA-39A6-4867-89E9-E103AF86D642}" srcOrd="10" destOrd="0" presId="urn:microsoft.com/office/officeart/2018/2/layout/IconLabelList"/>
    <dgm:cxn modelId="{A14138A2-6196-41C2-A31B-8594C506F670}" type="presParOf" srcId="{EB2302BA-39A6-4867-89E9-E103AF86D642}" destId="{2126DFC7-3634-4321-B483-88915DC26755}" srcOrd="0" destOrd="0" presId="urn:microsoft.com/office/officeart/2018/2/layout/IconLabelList"/>
    <dgm:cxn modelId="{DF891BD6-43BC-4CE2-B832-57292808C86D}" type="presParOf" srcId="{EB2302BA-39A6-4867-89E9-E103AF86D642}" destId="{933FEF74-D34D-429D-9C78-24B085FFA397}" srcOrd="1" destOrd="0" presId="urn:microsoft.com/office/officeart/2018/2/layout/IconLabelList"/>
    <dgm:cxn modelId="{29A95623-ACE4-42E6-BD44-8E564D154608}" type="presParOf" srcId="{EB2302BA-39A6-4867-89E9-E103AF86D642}" destId="{3C8D841C-130D-4117-97E0-B96E0BDDEFE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84BAA-E700-411F-9D5F-DD63ECF3892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CDDF0E0-8DC7-46D0-A6F7-F2ED773A9789}">
      <dgm:prSet/>
      <dgm:spPr/>
      <dgm:t>
        <a:bodyPr/>
        <a:lstStyle/>
        <a:p>
          <a:r>
            <a:rPr lang="en-US" dirty="0"/>
            <a:t>TRANSIT DELIVERS - cargo pods and transit’s new retail</a:t>
          </a:r>
        </a:p>
      </dgm:t>
    </dgm:pt>
    <dgm:pt modelId="{66259792-9C58-4018-8FA1-A056ADF8136D}" type="parTrans" cxnId="{563CFD33-54F5-4669-8CF2-21E22102242D}">
      <dgm:prSet/>
      <dgm:spPr/>
      <dgm:t>
        <a:bodyPr/>
        <a:lstStyle/>
        <a:p>
          <a:endParaRPr lang="en-US"/>
        </a:p>
      </dgm:t>
    </dgm:pt>
    <dgm:pt modelId="{334BC115-4D1F-4CCB-B5D7-E7B3994B12E2}" type="sibTrans" cxnId="{563CFD33-54F5-4669-8CF2-21E22102242D}">
      <dgm:prSet/>
      <dgm:spPr/>
      <dgm:t>
        <a:bodyPr/>
        <a:lstStyle/>
        <a:p>
          <a:endParaRPr lang="en-US"/>
        </a:p>
      </dgm:t>
    </dgm:pt>
    <dgm:pt modelId="{E68D6BC8-4A7D-4F51-9425-DF74F795F801}">
      <dgm:prSet/>
      <dgm:spPr/>
      <dgm:t>
        <a:bodyPr/>
        <a:lstStyle/>
        <a:p>
          <a:r>
            <a:rPr lang="en-US" dirty="0"/>
            <a:t>ALL PURPOSE STREETS - market, hub, recreation, garden</a:t>
          </a:r>
        </a:p>
      </dgm:t>
    </dgm:pt>
    <dgm:pt modelId="{341B5098-0804-48B1-AA0F-32FF1A279980}" type="parTrans" cxnId="{E4577298-AFBC-4F9F-B37F-96E3AF03C21B}">
      <dgm:prSet/>
      <dgm:spPr/>
      <dgm:t>
        <a:bodyPr/>
        <a:lstStyle/>
        <a:p>
          <a:endParaRPr lang="en-US"/>
        </a:p>
      </dgm:t>
    </dgm:pt>
    <dgm:pt modelId="{9FCE3D42-CDC6-4A57-BEE6-74797DF36B0F}" type="sibTrans" cxnId="{E4577298-AFBC-4F9F-B37F-96E3AF03C21B}">
      <dgm:prSet/>
      <dgm:spPr/>
      <dgm:t>
        <a:bodyPr/>
        <a:lstStyle/>
        <a:p>
          <a:endParaRPr lang="en-US"/>
        </a:p>
      </dgm:t>
    </dgm:pt>
    <dgm:pt modelId="{CBC110B9-F2D1-42AF-9D3F-500128753E25}">
      <dgm:prSet/>
      <dgm:spPr/>
      <dgm:t>
        <a:bodyPr/>
        <a:lstStyle/>
        <a:p>
          <a:r>
            <a:rPr lang="en-US"/>
            <a:t>MAINTENANCE IS IN THE SPOTLIGHT - new bus and rail cars</a:t>
          </a:r>
        </a:p>
      </dgm:t>
    </dgm:pt>
    <dgm:pt modelId="{E0AFD559-5C33-42B9-B7F2-D41AC05D39FC}" type="parTrans" cxnId="{53AD77AF-AA6C-4E80-B3EC-DCDF4071D24A}">
      <dgm:prSet/>
      <dgm:spPr/>
      <dgm:t>
        <a:bodyPr/>
        <a:lstStyle/>
        <a:p>
          <a:endParaRPr lang="en-US"/>
        </a:p>
      </dgm:t>
    </dgm:pt>
    <dgm:pt modelId="{4E9D8423-9A04-4DE0-8CA2-893E3AA1E586}" type="sibTrans" cxnId="{53AD77AF-AA6C-4E80-B3EC-DCDF4071D24A}">
      <dgm:prSet/>
      <dgm:spPr/>
      <dgm:t>
        <a:bodyPr/>
        <a:lstStyle/>
        <a:p>
          <a:endParaRPr lang="en-US"/>
        </a:p>
      </dgm:t>
    </dgm:pt>
    <dgm:pt modelId="{54ACFA3E-E1F8-4900-A200-FFBDE47E13C0}">
      <dgm:prSet/>
      <dgm:spPr/>
      <dgm:t>
        <a:bodyPr/>
        <a:lstStyle/>
        <a:p>
          <a:r>
            <a:rPr lang="en-US"/>
            <a:t>BIKE SUPERHIGHWAYS</a:t>
          </a:r>
        </a:p>
      </dgm:t>
    </dgm:pt>
    <dgm:pt modelId="{6EABA705-2B0A-432A-960D-C83A1BA17EC5}" type="parTrans" cxnId="{8C6CFB87-9A1C-423D-804E-E1D094D959DB}">
      <dgm:prSet/>
      <dgm:spPr/>
      <dgm:t>
        <a:bodyPr/>
        <a:lstStyle/>
        <a:p>
          <a:endParaRPr lang="en-US"/>
        </a:p>
      </dgm:t>
    </dgm:pt>
    <dgm:pt modelId="{B864525A-1A18-4344-8C52-F682A0DD2061}" type="sibTrans" cxnId="{8C6CFB87-9A1C-423D-804E-E1D094D959DB}">
      <dgm:prSet/>
      <dgm:spPr/>
      <dgm:t>
        <a:bodyPr/>
        <a:lstStyle/>
        <a:p>
          <a:endParaRPr lang="en-US"/>
        </a:p>
      </dgm:t>
    </dgm:pt>
    <dgm:pt modelId="{9C670220-3C36-42C6-9C9E-1597321BA32D}">
      <dgm:prSet/>
      <dgm:spPr/>
      <dgm:t>
        <a:bodyPr/>
        <a:lstStyle/>
        <a:p>
          <a:r>
            <a:rPr lang="en-US"/>
            <a:t>DIGITALLY ENABLED TRANSIT </a:t>
          </a:r>
        </a:p>
      </dgm:t>
    </dgm:pt>
    <dgm:pt modelId="{BCE680D5-8B6E-4565-9B67-FA798A490BB9}" type="parTrans" cxnId="{BEF754A1-6BAA-467F-9335-7243729CB71C}">
      <dgm:prSet/>
      <dgm:spPr/>
      <dgm:t>
        <a:bodyPr/>
        <a:lstStyle/>
        <a:p>
          <a:endParaRPr lang="en-US"/>
        </a:p>
      </dgm:t>
    </dgm:pt>
    <dgm:pt modelId="{44D3297A-799F-4E13-A697-FA9B26F9AAF2}" type="sibTrans" cxnId="{BEF754A1-6BAA-467F-9335-7243729CB71C}">
      <dgm:prSet/>
      <dgm:spPr/>
      <dgm:t>
        <a:bodyPr/>
        <a:lstStyle/>
        <a:p>
          <a:endParaRPr lang="en-US"/>
        </a:p>
      </dgm:t>
    </dgm:pt>
    <dgm:pt modelId="{82954372-D1B9-44F3-A39B-9D765F8005B6}">
      <dgm:prSet/>
      <dgm:spPr/>
      <dgm:t>
        <a:bodyPr/>
        <a:lstStyle/>
        <a:p>
          <a:r>
            <a:rPr lang="en-US"/>
            <a:t>MULTIPURPOSE NEIGHBORHOODS</a:t>
          </a:r>
        </a:p>
      </dgm:t>
    </dgm:pt>
    <dgm:pt modelId="{4E8D558D-CB89-406B-9E2C-1B992691A214}" type="parTrans" cxnId="{07393EF1-2501-4DE2-9451-311C14AF00D7}">
      <dgm:prSet/>
      <dgm:spPr/>
      <dgm:t>
        <a:bodyPr/>
        <a:lstStyle/>
        <a:p>
          <a:endParaRPr lang="en-US"/>
        </a:p>
      </dgm:t>
    </dgm:pt>
    <dgm:pt modelId="{7774C236-9517-4850-A103-91269C745E00}" type="sibTrans" cxnId="{07393EF1-2501-4DE2-9451-311C14AF00D7}">
      <dgm:prSet/>
      <dgm:spPr/>
      <dgm:t>
        <a:bodyPr/>
        <a:lstStyle/>
        <a:p>
          <a:endParaRPr lang="en-US"/>
        </a:p>
      </dgm:t>
    </dgm:pt>
    <dgm:pt modelId="{DA9F3B53-8766-4FAA-8EBE-E9054946FD99}" type="pres">
      <dgm:prSet presAssocID="{64F84BAA-E700-411F-9D5F-DD63ECF38921}" presName="root" presStyleCnt="0">
        <dgm:presLayoutVars>
          <dgm:dir/>
          <dgm:resizeHandles val="exact"/>
        </dgm:presLayoutVars>
      </dgm:prSet>
      <dgm:spPr/>
    </dgm:pt>
    <dgm:pt modelId="{280F7B7E-EEEC-4B0F-9111-ED4F923F6F83}" type="pres">
      <dgm:prSet presAssocID="{3CDDF0E0-8DC7-46D0-A6F7-F2ED773A9789}" presName="compNode" presStyleCnt="0"/>
      <dgm:spPr/>
    </dgm:pt>
    <dgm:pt modelId="{72A3F5D1-9BA1-4922-A2B8-ABFDE65EEA8E}" type="pres">
      <dgm:prSet presAssocID="{3CDDF0E0-8DC7-46D0-A6F7-F2ED773A978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C7C6422D-470B-4744-97A7-5D9A09AD53D0}" type="pres">
      <dgm:prSet presAssocID="{3CDDF0E0-8DC7-46D0-A6F7-F2ED773A9789}" presName="spaceRect" presStyleCnt="0"/>
      <dgm:spPr/>
    </dgm:pt>
    <dgm:pt modelId="{26630DDB-5FBC-4DEF-B3E6-BC3A07A47769}" type="pres">
      <dgm:prSet presAssocID="{3CDDF0E0-8DC7-46D0-A6F7-F2ED773A9789}" presName="textRect" presStyleLbl="revTx" presStyleIdx="0" presStyleCnt="6">
        <dgm:presLayoutVars>
          <dgm:chMax val="1"/>
          <dgm:chPref val="1"/>
        </dgm:presLayoutVars>
      </dgm:prSet>
      <dgm:spPr/>
    </dgm:pt>
    <dgm:pt modelId="{3F2741E7-CC9F-4D75-9D09-CC65AB405696}" type="pres">
      <dgm:prSet presAssocID="{334BC115-4D1F-4CCB-B5D7-E7B3994B12E2}" presName="sibTrans" presStyleCnt="0"/>
      <dgm:spPr/>
    </dgm:pt>
    <dgm:pt modelId="{071E0A11-8187-44F1-82B8-FBA81CC472A2}" type="pres">
      <dgm:prSet presAssocID="{E68D6BC8-4A7D-4F51-9425-DF74F795F801}" presName="compNode" presStyleCnt="0"/>
      <dgm:spPr/>
    </dgm:pt>
    <dgm:pt modelId="{DDD7ECA7-40A6-44F3-89D9-549A16F18740}" type="pres">
      <dgm:prSet presAssocID="{E68D6BC8-4A7D-4F51-9425-DF74F795F80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AB6E27F-74EC-4ABD-8284-4857C35A5F51}" type="pres">
      <dgm:prSet presAssocID="{E68D6BC8-4A7D-4F51-9425-DF74F795F801}" presName="spaceRect" presStyleCnt="0"/>
      <dgm:spPr/>
    </dgm:pt>
    <dgm:pt modelId="{9D33C72E-2D6C-4AA3-8F38-B0E5BFF12386}" type="pres">
      <dgm:prSet presAssocID="{E68D6BC8-4A7D-4F51-9425-DF74F795F801}" presName="textRect" presStyleLbl="revTx" presStyleIdx="1" presStyleCnt="6">
        <dgm:presLayoutVars>
          <dgm:chMax val="1"/>
          <dgm:chPref val="1"/>
        </dgm:presLayoutVars>
      </dgm:prSet>
      <dgm:spPr/>
    </dgm:pt>
    <dgm:pt modelId="{4429894A-BEB5-4975-AA5F-78E5FD640852}" type="pres">
      <dgm:prSet presAssocID="{9FCE3D42-CDC6-4A57-BEE6-74797DF36B0F}" presName="sibTrans" presStyleCnt="0"/>
      <dgm:spPr/>
    </dgm:pt>
    <dgm:pt modelId="{4647B363-0EFA-432A-8B6A-8753C97DAF0C}" type="pres">
      <dgm:prSet presAssocID="{CBC110B9-F2D1-42AF-9D3F-500128753E25}" presName="compNode" presStyleCnt="0"/>
      <dgm:spPr/>
    </dgm:pt>
    <dgm:pt modelId="{7FDDB0F3-74FA-4CB3-A10B-0FE52761FC32}" type="pres">
      <dgm:prSet presAssocID="{CBC110B9-F2D1-42AF-9D3F-500128753E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89FDE573-5D1D-426E-8FEC-AD7FD12A0A6D}" type="pres">
      <dgm:prSet presAssocID="{CBC110B9-F2D1-42AF-9D3F-500128753E25}" presName="spaceRect" presStyleCnt="0"/>
      <dgm:spPr/>
    </dgm:pt>
    <dgm:pt modelId="{711EF54C-7480-4631-82DB-3186ADA2287B}" type="pres">
      <dgm:prSet presAssocID="{CBC110B9-F2D1-42AF-9D3F-500128753E25}" presName="textRect" presStyleLbl="revTx" presStyleIdx="2" presStyleCnt="6">
        <dgm:presLayoutVars>
          <dgm:chMax val="1"/>
          <dgm:chPref val="1"/>
        </dgm:presLayoutVars>
      </dgm:prSet>
      <dgm:spPr/>
    </dgm:pt>
    <dgm:pt modelId="{5D6826A8-A004-4E7D-884B-7B164265CB3A}" type="pres">
      <dgm:prSet presAssocID="{4E9D8423-9A04-4DE0-8CA2-893E3AA1E586}" presName="sibTrans" presStyleCnt="0"/>
      <dgm:spPr/>
    </dgm:pt>
    <dgm:pt modelId="{8388E0BF-581E-4E66-9E5E-8AB1D7D84FD6}" type="pres">
      <dgm:prSet presAssocID="{54ACFA3E-E1F8-4900-A200-FFBDE47E13C0}" presName="compNode" presStyleCnt="0"/>
      <dgm:spPr/>
    </dgm:pt>
    <dgm:pt modelId="{3AAAF948-625F-4B08-B37A-0C2494127BD1}" type="pres">
      <dgm:prSet presAssocID="{54ACFA3E-E1F8-4900-A200-FFBDE47E13C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3E20CF4-142E-42D3-AB37-B78A2E24D8DE}" type="pres">
      <dgm:prSet presAssocID="{54ACFA3E-E1F8-4900-A200-FFBDE47E13C0}" presName="spaceRect" presStyleCnt="0"/>
      <dgm:spPr/>
    </dgm:pt>
    <dgm:pt modelId="{8849122C-E231-461D-BEA3-21E10C6E31F4}" type="pres">
      <dgm:prSet presAssocID="{54ACFA3E-E1F8-4900-A200-FFBDE47E13C0}" presName="textRect" presStyleLbl="revTx" presStyleIdx="3" presStyleCnt="6">
        <dgm:presLayoutVars>
          <dgm:chMax val="1"/>
          <dgm:chPref val="1"/>
        </dgm:presLayoutVars>
      </dgm:prSet>
      <dgm:spPr/>
    </dgm:pt>
    <dgm:pt modelId="{EEC615BE-EDD2-45E6-87EA-17B6C2C7B44B}" type="pres">
      <dgm:prSet presAssocID="{B864525A-1A18-4344-8C52-F682A0DD2061}" presName="sibTrans" presStyleCnt="0"/>
      <dgm:spPr/>
    </dgm:pt>
    <dgm:pt modelId="{9334C813-4083-4579-A14C-604EBB9A6ED6}" type="pres">
      <dgm:prSet presAssocID="{9C670220-3C36-42C6-9C9E-1597321BA32D}" presName="compNode" presStyleCnt="0"/>
      <dgm:spPr/>
    </dgm:pt>
    <dgm:pt modelId="{F1A474A7-E730-4D40-85F2-E462498275D4}" type="pres">
      <dgm:prSet presAssocID="{9C670220-3C36-42C6-9C9E-1597321BA32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EFEDFB5-E14C-4052-81F4-461B3F5A8840}" type="pres">
      <dgm:prSet presAssocID="{9C670220-3C36-42C6-9C9E-1597321BA32D}" presName="spaceRect" presStyleCnt="0"/>
      <dgm:spPr/>
    </dgm:pt>
    <dgm:pt modelId="{0B2EFAA2-066C-4A14-A384-C98521BAB0C7}" type="pres">
      <dgm:prSet presAssocID="{9C670220-3C36-42C6-9C9E-1597321BA32D}" presName="textRect" presStyleLbl="revTx" presStyleIdx="4" presStyleCnt="6">
        <dgm:presLayoutVars>
          <dgm:chMax val="1"/>
          <dgm:chPref val="1"/>
        </dgm:presLayoutVars>
      </dgm:prSet>
      <dgm:spPr/>
    </dgm:pt>
    <dgm:pt modelId="{F7C09A87-9CFD-42CD-87E8-904487FBFC75}" type="pres">
      <dgm:prSet presAssocID="{44D3297A-799F-4E13-A697-FA9B26F9AAF2}" presName="sibTrans" presStyleCnt="0"/>
      <dgm:spPr/>
    </dgm:pt>
    <dgm:pt modelId="{EB2302BA-39A6-4867-89E9-E103AF86D642}" type="pres">
      <dgm:prSet presAssocID="{82954372-D1B9-44F3-A39B-9D765F8005B6}" presName="compNode" presStyleCnt="0"/>
      <dgm:spPr/>
    </dgm:pt>
    <dgm:pt modelId="{2126DFC7-3634-4321-B483-88915DC26755}" type="pres">
      <dgm:prSet presAssocID="{82954372-D1B9-44F3-A39B-9D765F8005B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cket knife"/>
        </a:ext>
      </dgm:extLst>
    </dgm:pt>
    <dgm:pt modelId="{933FEF74-D34D-429D-9C78-24B085FFA397}" type="pres">
      <dgm:prSet presAssocID="{82954372-D1B9-44F3-A39B-9D765F8005B6}" presName="spaceRect" presStyleCnt="0"/>
      <dgm:spPr/>
    </dgm:pt>
    <dgm:pt modelId="{3C8D841C-130D-4117-97E0-B96E0BDDEFE6}" type="pres">
      <dgm:prSet presAssocID="{82954372-D1B9-44F3-A39B-9D765F8005B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636D1F-4443-4552-8B20-70677CEB9864}" type="presOf" srcId="{54ACFA3E-E1F8-4900-A200-FFBDE47E13C0}" destId="{8849122C-E231-461D-BEA3-21E10C6E31F4}" srcOrd="0" destOrd="0" presId="urn:microsoft.com/office/officeart/2018/2/layout/IconLabelList"/>
    <dgm:cxn modelId="{563CFD33-54F5-4669-8CF2-21E22102242D}" srcId="{64F84BAA-E700-411F-9D5F-DD63ECF38921}" destId="{3CDDF0E0-8DC7-46D0-A6F7-F2ED773A9789}" srcOrd="0" destOrd="0" parTransId="{66259792-9C58-4018-8FA1-A056ADF8136D}" sibTransId="{334BC115-4D1F-4CCB-B5D7-E7B3994B12E2}"/>
    <dgm:cxn modelId="{DA5C045C-E235-4AC4-973F-0C243F351556}" type="presOf" srcId="{CBC110B9-F2D1-42AF-9D3F-500128753E25}" destId="{711EF54C-7480-4631-82DB-3186ADA2287B}" srcOrd="0" destOrd="0" presId="urn:microsoft.com/office/officeart/2018/2/layout/IconLabelList"/>
    <dgm:cxn modelId="{781FEA5D-5C63-4C1D-94AF-F35DFA65B55D}" type="presOf" srcId="{3CDDF0E0-8DC7-46D0-A6F7-F2ED773A9789}" destId="{26630DDB-5FBC-4DEF-B3E6-BC3A07A47769}" srcOrd="0" destOrd="0" presId="urn:microsoft.com/office/officeart/2018/2/layout/IconLabelList"/>
    <dgm:cxn modelId="{9C14F05F-4440-4094-B869-1CC1F6DB2DF4}" type="presOf" srcId="{82954372-D1B9-44F3-A39B-9D765F8005B6}" destId="{3C8D841C-130D-4117-97E0-B96E0BDDEFE6}" srcOrd="0" destOrd="0" presId="urn:microsoft.com/office/officeart/2018/2/layout/IconLabelList"/>
    <dgm:cxn modelId="{8C6CFB87-9A1C-423D-804E-E1D094D959DB}" srcId="{64F84BAA-E700-411F-9D5F-DD63ECF38921}" destId="{54ACFA3E-E1F8-4900-A200-FFBDE47E13C0}" srcOrd="3" destOrd="0" parTransId="{6EABA705-2B0A-432A-960D-C83A1BA17EC5}" sibTransId="{B864525A-1A18-4344-8C52-F682A0DD2061}"/>
    <dgm:cxn modelId="{E4577298-AFBC-4F9F-B37F-96E3AF03C21B}" srcId="{64F84BAA-E700-411F-9D5F-DD63ECF38921}" destId="{E68D6BC8-4A7D-4F51-9425-DF74F795F801}" srcOrd="1" destOrd="0" parTransId="{341B5098-0804-48B1-AA0F-32FF1A279980}" sibTransId="{9FCE3D42-CDC6-4A57-BEE6-74797DF36B0F}"/>
    <dgm:cxn modelId="{BEF754A1-6BAA-467F-9335-7243729CB71C}" srcId="{64F84BAA-E700-411F-9D5F-DD63ECF38921}" destId="{9C670220-3C36-42C6-9C9E-1597321BA32D}" srcOrd="4" destOrd="0" parTransId="{BCE680D5-8B6E-4565-9B67-FA798A490BB9}" sibTransId="{44D3297A-799F-4E13-A697-FA9B26F9AAF2}"/>
    <dgm:cxn modelId="{53AD77AF-AA6C-4E80-B3EC-DCDF4071D24A}" srcId="{64F84BAA-E700-411F-9D5F-DD63ECF38921}" destId="{CBC110B9-F2D1-42AF-9D3F-500128753E25}" srcOrd="2" destOrd="0" parTransId="{E0AFD559-5C33-42B9-B7F2-D41AC05D39FC}" sibTransId="{4E9D8423-9A04-4DE0-8CA2-893E3AA1E586}"/>
    <dgm:cxn modelId="{64B103B4-6C08-41F0-9005-390D3B2A4B59}" type="presOf" srcId="{9C670220-3C36-42C6-9C9E-1597321BA32D}" destId="{0B2EFAA2-066C-4A14-A384-C98521BAB0C7}" srcOrd="0" destOrd="0" presId="urn:microsoft.com/office/officeart/2018/2/layout/IconLabelList"/>
    <dgm:cxn modelId="{C416F9B5-8B02-4A06-A050-3111C7972023}" type="presOf" srcId="{64F84BAA-E700-411F-9D5F-DD63ECF38921}" destId="{DA9F3B53-8766-4FAA-8EBE-E9054946FD99}" srcOrd="0" destOrd="0" presId="urn:microsoft.com/office/officeart/2018/2/layout/IconLabelList"/>
    <dgm:cxn modelId="{37E9DEF0-8768-469F-9F22-445EFB8484DF}" type="presOf" srcId="{E68D6BC8-4A7D-4F51-9425-DF74F795F801}" destId="{9D33C72E-2D6C-4AA3-8F38-B0E5BFF12386}" srcOrd="0" destOrd="0" presId="urn:microsoft.com/office/officeart/2018/2/layout/IconLabelList"/>
    <dgm:cxn modelId="{07393EF1-2501-4DE2-9451-311C14AF00D7}" srcId="{64F84BAA-E700-411F-9D5F-DD63ECF38921}" destId="{82954372-D1B9-44F3-A39B-9D765F8005B6}" srcOrd="5" destOrd="0" parTransId="{4E8D558D-CB89-406B-9E2C-1B992691A214}" sibTransId="{7774C236-9517-4850-A103-91269C745E00}"/>
    <dgm:cxn modelId="{890065C6-67B3-4CCD-9914-395D746C5132}" type="presParOf" srcId="{DA9F3B53-8766-4FAA-8EBE-E9054946FD99}" destId="{280F7B7E-EEEC-4B0F-9111-ED4F923F6F83}" srcOrd="0" destOrd="0" presId="urn:microsoft.com/office/officeart/2018/2/layout/IconLabelList"/>
    <dgm:cxn modelId="{9AD9348D-B81A-4BFA-ADA7-D5C1A324AE0C}" type="presParOf" srcId="{280F7B7E-EEEC-4B0F-9111-ED4F923F6F83}" destId="{72A3F5D1-9BA1-4922-A2B8-ABFDE65EEA8E}" srcOrd="0" destOrd="0" presId="urn:microsoft.com/office/officeart/2018/2/layout/IconLabelList"/>
    <dgm:cxn modelId="{C1DE95C8-F133-4CE3-94A9-22CBB431A858}" type="presParOf" srcId="{280F7B7E-EEEC-4B0F-9111-ED4F923F6F83}" destId="{C7C6422D-470B-4744-97A7-5D9A09AD53D0}" srcOrd="1" destOrd="0" presId="urn:microsoft.com/office/officeart/2018/2/layout/IconLabelList"/>
    <dgm:cxn modelId="{D46E457F-871E-492E-8774-A0FC6938BBA1}" type="presParOf" srcId="{280F7B7E-EEEC-4B0F-9111-ED4F923F6F83}" destId="{26630DDB-5FBC-4DEF-B3E6-BC3A07A47769}" srcOrd="2" destOrd="0" presId="urn:microsoft.com/office/officeart/2018/2/layout/IconLabelList"/>
    <dgm:cxn modelId="{633273BC-5D74-4DB6-B940-81E78EC5EA4A}" type="presParOf" srcId="{DA9F3B53-8766-4FAA-8EBE-E9054946FD99}" destId="{3F2741E7-CC9F-4D75-9D09-CC65AB405696}" srcOrd="1" destOrd="0" presId="urn:microsoft.com/office/officeart/2018/2/layout/IconLabelList"/>
    <dgm:cxn modelId="{D55DDFAE-5B8D-4D58-8D8C-E4AAD155D432}" type="presParOf" srcId="{DA9F3B53-8766-4FAA-8EBE-E9054946FD99}" destId="{071E0A11-8187-44F1-82B8-FBA81CC472A2}" srcOrd="2" destOrd="0" presId="urn:microsoft.com/office/officeart/2018/2/layout/IconLabelList"/>
    <dgm:cxn modelId="{252D47D2-0398-4788-BED2-3A4B4B04D6A1}" type="presParOf" srcId="{071E0A11-8187-44F1-82B8-FBA81CC472A2}" destId="{DDD7ECA7-40A6-44F3-89D9-549A16F18740}" srcOrd="0" destOrd="0" presId="urn:microsoft.com/office/officeart/2018/2/layout/IconLabelList"/>
    <dgm:cxn modelId="{12099053-8C9F-466E-87DF-CC54332413AB}" type="presParOf" srcId="{071E0A11-8187-44F1-82B8-FBA81CC472A2}" destId="{6AB6E27F-74EC-4ABD-8284-4857C35A5F51}" srcOrd="1" destOrd="0" presId="urn:microsoft.com/office/officeart/2018/2/layout/IconLabelList"/>
    <dgm:cxn modelId="{5DB0C441-704E-49BC-8955-AA4BBFB1A24F}" type="presParOf" srcId="{071E0A11-8187-44F1-82B8-FBA81CC472A2}" destId="{9D33C72E-2D6C-4AA3-8F38-B0E5BFF12386}" srcOrd="2" destOrd="0" presId="urn:microsoft.com/office/officeart/2018/2/layout/IconLabelList"/>
    <dgm:cxn modelId="{017B3CCA-3DC2-4813-8F43-F3A915FA0D40}" type="presParOf" srcId="{DA9F3B53-8766-4FAA-8EBE-E9054946FD99}" destId="{4429894A-BEB5-4975-AA5F-78E5FD640852}" srcOrd="3" destOrd="0" presId="urn:microsoft.com/office/officeart/2018/2/layout/IconLabelList"/>
    <dgm:cxn modelId="{24D86D01-8A21-4DAF-8FF2-0992B6474DFD}" type="presParOf" srcId="{DA9F3B53-8766-4FAA-8EBE-E9054946FD99}" destId="{4647B363-0EFA-432A-8B6A-8753C97DAF0C}" srcOrd="4" destOrd="0" presId="urn:microsoft.com/office/officeart/2018/2/layout/IconLabelList"/>
    <dgm:cxn modelId="{68D622C1-9E0C-4697-9282-756B992CDC08}" type="presParOf" srcId="{4647B363-0EFA-432A-8B6A-8753C97DAF0C}" destId="{7FDDB0F3-74FA-4CB3-A10B-0FE52761FC32}" srcOrd="0" destOrd="0" presId="urn:microsoft.com/office/officeart/2018/2/layout/IconLabelList"/>
    <dgm:cxn modelId="{00CFF7C5-AB09-4416-BCBB-ED83D3502C02}" type="presParOf" srcId="{4647B363-0EFA-432A-8B6A-8753C97DAF0C}" destId="{89FDE573-5D1D-426E-8FEC-AD7FD12A0A6D}" srcOrd="1" destOrd="0" presId="urn:microsoft.com/office/officeart/2018/2/layout/IconLabelList"/>
    <dgm:cxn modelId="{E2391032-0B3A-49B9-84E7-65726DDD736C}" type="presParOf" srcId="{4647B363-0EFA-432A-8B6A-8753C97DAF0C}" destId="{711EF54C-7480-4631-82DB-3186ADA2287B}" srcOrd="2" destOrd="0" presId="urn:microsoft.com/office/officeart/2018/2/layout/IconLabelList"/>
    <dgm:cxn modelId="{2A08E88C-E5B2-4CC8-B104-3D3055532277}" type="presParOf" srcId="{DA9F3B53-8766-4FAA-8EBE-E9054946FD99}" destId="{5D6826A8-A004-4E7D-884B-7B164265CB3A}" srcOrd="5" destOrd="0" presId="urn:microsoft.com/office/officeart/2018/2/layout/IconLabelList"/>
    <dgm:cxn modelId="{EF0F5EED-F4D3-480E-996A-19D68B2BFC38}" type="presParOf" srcId="{DA9F3B53-8766-4FAA-8EBE-E9054946FD99}" destId="{8388E0BF-581E-4E66-9E5E-8AB1D7D84FD6}" srcOrd="6" destOrd="0" presId="urn:microsoft.com/office/officeart/2018/2/layout/IconLabelList"/>
    <dgm:cxn modelId="{2262C9B6-1C47-48C4-A777-FF53B1713528}" type="presParOf" srcId="{8388E0BF-581E-4E66-9E5E-8AB1D7D84FD6}" destId="{3AAAF948-625F-4B08-B37A-0C2494127BD1}" srcOrd="0" destOrd="0" presId="urn:microsoft.com/office/officeart/2018/2/layout/IconLabelList"/>
    <dgm:cxn modelId="{F515AD5B-BA87-4981-9BD2-AA2E643167B3}" type="presParOf" srcId="{8388E0BF-581E-4E66-9E5E-8AB1D7D84FD6}" destId="{53E20CF4-142E-42D3-AB37-B78A2E24D8DE}" srcOrd="1" destOrd="0" presId="urn:microsoft.com/office/officeart/2018/2/layout/IconLabelList"/>
    <dgm:cxn modelId="{95D6A28F-244C-4B05-A28A-DE384F197328}" type="presParOf" srcId="{8388E0BF-581E-4E66-9E5E-8AB1D7D84FD6}" destId="{8849122C-E231-461D-BEA3-21E10C6E31F4}" srcOrd="2" destOrd="0" presId="urn:microsoft.com/office/officeart/2018/2/layout/IconLabelList"/>
    <dgm:cxn modelId="{E90B0F3D-A47E-4177-8576-BA6226F2836B}" type="presParOf" srcId="{DA9F3B53-8766-4FAA-8EBE-E9054946FD99}" destId="{EEC615BE-EDD2-45E6-87EA-17B6C2C7B44B}" srcOrd="7" destOrd="0" presId="urn:microsoft.com/office/officeart/2018/2/layout/IconLabelList"/>
    <dgm:cxn modelId="{0D4F7E49-D634-433F-B665-5C417FDD6FDA}" type="presParOf" srcId="{DA9F3B53-8766-4FAA-8EBE-E9054946FD99}" destId="{9334C813-4083-4579-A14C-604EBB9A6ED6}" srcOrd="8" destOrd="0" presId="urn:microsoft.com/office/officeart/2018/2/layout/IconLabelList"/>
    <dgm:cxn modelId="{E4E4304E-8528-413C-8582-824F3A6A5A4A}" type="presParOf" srcId="{9334C813-4083-4579-A14C-604EBB9A6ED6}" destId="{F1A474A7-E730-4D40-85F2-E462498275D4}" srcOrd="0" destOrd="0" presId="urn:microsoft.com/office/officeart/2018/2/layout/IconLabelList"/>
    <dgm:cxn modelId="{A9EA4494-C599-47A2-8F42-22C73870D485}" type="presParOf" srcId="{9334C813-4083-4579-A14C-604EBB9A6ED6}" destId="{DEFEDFB5-E14C-4052-81F4-461B3F5A8840}" srcOrd="1" destOrd="0" presId="urn:microsoft.com/office/officeart/2018/2/layout/IconLabelList"/>
    <dgm:cxn modelId="{A5281405-D48D-4D96-872F-69E6FAD86DD4}" type="presParOf" srcId="{9334C813-4083-4579-A14C-604EBB9A6ED6}" destId="{0B2EFAA2-066C-4A14-A384-C98521BAB0C7}" srcOrd="2" destOrd="0" presId="urn:microsoft.com/office/officeart/2018/2/layout/IconLabelList"/>
    <dgm:cxn modelId="{C98D588E-43FE-4044-9376-A7518950E8F9}" type="presParOf" srcId="{DA9F3B53-8766-4FAA-8EBE-E9054946FD99}" destId="{F7C09A87-9CFD-42CD-87E8-904487FBFC75}" srcOrd="9" destOrd="0" presId="urn:microsoft.com/office/officeart/2018/2/layout/IconLabelList"/>
    <dgm:cxn modelId="{1FB80462-22BE-44C9-9AA0-1DB46CFD80A3}" type="presParOf" srcId="{DA9F3B53-8766-4FAA-8EBE-E9054946FD99}" destId="{EB2302BA-39A6-4867-89E9-E103AF86D642}" srcOrd="10" destOrd="0" presId="urn:microsoft.com/office/officeart/2018/2/layout/IconLabelList"/>
    <dgm:cxn modelId="{A14138A2-6196-41C2-A31B-8594C506F670}" type="presParOf" srcId="{EB2302BA-39A6-4867-89E9-E103AF86D642}" destId="{2126DFC7-3634-4321-B483-88915DC26755}" srcOrd="0" destOrd="0" presId="urn:microsoft.com/office/officeart/2018/2/layout/IconLabelList"/>
    <dgm:cxn modelId="{DF891BD6-43BC-4CE2-B832-57292808C86D}" type="presParOf" srcId="{EB2302BA-39A6-4867-89E9-E103AF86D642}" destId="{933FEF74-D34D-429D-9C78-24B085FFA397}" srcOrd="1" destOrd="0" presId="urn:microsoft.com/office/officeart/2018/2/layout/IconLabelList"/>
    <dgm:cxn modelId="{29A95623-ACE4-42E6-BD44-8E564D154608}" type="presParOf" srcId="{EB2302BA-39A6-4867-89E9-E103AF86D642}" destId="{3C8D841C-130D-4117-97E0-B96E0BDDEFE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84BAA-E700-411F-9D5F-DD63ECF3892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CDDF0E0-8DC7-46D0-A6F7-F2ED773A9789}">
      <dgm:prSet/>
      <dgm:spPr/>
      <dgm:t>
        <a:bodyPr/>
        <a:lstStyle/>
        <a:p>
          <a:r>
            <a:rPr lang="en-US" dirty="0"/>
            <a:t>TRANSIT DELIVERS - cargo pods and transit’s new retail</a:t>
          </a:r>
        </a:p>
      </dgm:t>
    </dgm:pt>
    <dgm:pt modelId="{66259792-9C58-4018-8FA1-A056ADF8136D}" type="parTrans" cxnId="{563CFD33-54F5-4669-8CF2-21E22102242D}">
      <dgm:prSet/>
      <dgm:spPr/>
      <dgm:t>
        <a:bodyPr/>
        <a:lstStyle/>
        <a:p>
          <a:endParaRPr lang="en-US"/>
        </a:p>
      </dgm:t>
    </dgm:pt>
    <dgm:pt modelId="{334BC115-4D1F-4CCB-B5D7-E7B3994B12E2}" type="sibTrans" cxnId="{563CFD33-54F5-4669-8CF2-21E22102242D}">
      <dgm:prSet/>
      <dgm:spPr/>
      <dgm:t>
        <a:bodyPr/>
        <a:lstStyle/>
        <a:p>
          <a:endParaRPr lang="en-US"/>
        </a:p>
      </dgm:t>
    </dgm:pt>
    <dgm:pt modelId="{E68D6BC8-4A7D-4F51-9425-DF74F795F801}">
      <dgm:prSet/>
      <dgm:spPr/>
      <dgm:t>
        <a:bodyPr/>
        <a:lstStyle/>
        <a:p>
          <a:r>
            <a:rPr lang="en-US"/>
            <a:t>ALL PURPOSE STREETS - market, hub, recreation, garden</a:t>
          </a:r>
        </a:p>
      </dgm:t>
    </dgm:pt>
    <dgm:pt modelId="{341B5098-0804-48B1-AA0F-32FF1A279980}" type="parTrans" cxnId="{E4577298-AFBC-4F9F-B37F-96E3AF03C21B}">
      <dgm:prSet/>
      <dgm:spPr/>
      <dgm:t>
        <a:bodyPr/>
        <a:lstStyle/>
        <a:p>
          <a:endParaRPr lang="en-US"/>
        </a:p>
      </dgm:t>
    </dgm:pt>
    <dgm:pt modelId="{9FCE3D42-CDC6-4A57-BEE6-74797DF36B0F}" type="sibTrans" cxnId="{E4577298-AFBC-4F9F-B37F-96E3AF03C21B}">
      <dgm:prSet/>
      <dgm:spPr/>
      <dgm:t>
        <a:bodyPr/>
        <a:lstStyle/>
        <a:p>
          <a:endParaRPr lang="en-US"/>
        </a:p>
      </dgm:t>
    </dgm:pt>
    <dgm:pt modelId="{CBC110B9-F2D1-42AF-9D3F-500128753E25}">
      <dgm:prSet/>
      <dgm:spPr/>
      <dgm:t>
        <a:bodyPr/>
        <a:lstStyle/>
        <a:p>
          <a:r>
            <a:rPr lang="en-US"/>
            <a:t>MAINTENANCE IS IN THE SPOTLIGHT - new bus and rail cars</a:t>
          </a:r>
        </a:p>
      </dgm:t>
    </dgm:pt>
    <dgm:pt modelId="{E0AFD559-5C33-42B9-B7F2-D41AC05D39FC}" type="parTrans" cxnId="{53AD77AF-AA6C-4E80-B3EC-DCDF4071D24A}">
      <dgm:prSet/>
      <dgm:spPr/>
      <dgm:t>
        <a:bodyPr/>
        <a:lstStyle/>
        <a:p>
          <a:endParaRPr lang="en-US"/>
        </a:p>
      </dgm:t>
    </dgm:pt>
    <dgm:pt modelId="{4E9D8423-9A04-4DE0-8CA2-893E3AA1E586}" type="sibTrans" cxnId="{53AD77AF-AA6C-4E80-B3EC-DCDF4071D24A}">
      <dgm:prSet/>
      <dgm:spPr/>
      <dgm:t>
        <a:bodyPr/>
        <a:lstStyle/>
        <a:p>
          <a:endParaRPr lang="en-US"/>
        </a:p>
      </dgm:t>
    </dgm:pt>
    <dgm:pt modelId="{54ACFA3E-E1F8-4900-A200-FFBDE47E13C0}">
      <dgm:prSet/>
      <dgm:spPr/>
      <dgm:t>
        <a:bodyPr/>
        <a:lstStyle/>
        <a:p>
          <a:r>
            <a:rPr lang="en-US"/>
            <a:t>BIKE SUPERHIGHWAYS</a:t>
          </a:r>
        </a:p>
      </dgm:t>
    </dgm:pt>
    <dgm:pt modelId="{6EABA705-2B0A-432A-960D-C83A1BA17EC5}" type="parTrans" cxnId="{8C6CFB87-9A1C-423D-804E-E1D094D959DB}">
      <dgm:prSet/>
      <dgm:spPr/>
      <dgm:t>
        <a:bodyPr/>
        <a:lstStyle/>
        <a:p>
          <a:endParaRPr lang="en-US"/>
        </a:p>
      </dgm:t>
    </dgm:pt>
    <dgm:pt modelId="{B864525A-1A18-4344-8C52-F682A0DD2061}" type="sibTrans" cxnId="{8C6CFB87-9A1C-423D-804E-E1D094D959DB}">
      <dgm:prSet/>
      <dgm:spPr/>
      <dgm:t>
        <a:bodyPr/>
        <a:lstStyle/>
        <a:p>
          <a:endParaRPr lang="en-US"/>
        </a:p>
      </dgm:t>
    </dgm:pt>
    <dgm:pt modelId="{9C670220-3C36-42C6-9C9E-1597321BA32D}">
      <dgm:prSet/>
      <dgm:spPr/>
      <dgm:t>
        <a:bodyPr/>
        <a:lstStyle/>
        <a:p>
          <a:r>
            <a:rPr lang="en-US"/>
            <a:t>DIGITALLY ENABLED TRANSIT </a:t>
          </a:r>
        </a:p>
      </dgm:t>
    </dgm:pt>
    <dgm:pt modelId="{BCE680D5-8B6E-4565-9B67-FA798A490BB9}" type="parTrans" cxnId="{BEF754A1-6BAA-467F-9335-7243729CB71C}">
      <dgm:prSet/>
      <dgm:spPr/>
      <dgm:t>
        <a:bodyPr/>
        <a:lstStyle/>
        <a:p>
          <a:endParaRPr lang="en-US"/>
        </a:p>
      </dgm:t>
    </dgm:pt>
    <dgm:pt modelId="{44D3297A-799F-4E13-A697-FA9B26F9AAF2}" type="sibTrans" cxnId="{BEF754A1-6BAA-467F-9335-7243729CB71C}">
      <dgm:prSet/>
      <dgm:spPr/>
      <dgm:t>
        <a:bodyPr/>
        <a:lstStyle/>
        <a:p>
          <a:endParaRPr lang="en-US"/>
        </a:p>
      </dgm:t>
    </dgm:pt>
    <dgm:pt modelId="{82954372-D1B9-44F3-A39B-9D765F8005B6}">
      <dgm:prSet/>
      <dgm:spPr/>
      <dgm:t>
        <a:bodyPr/>
        <a:lstStyle/>
        <a:p>
          <a:r>
            <a:rPr lang="en-US"/>
            <a:t>MULTIPURPOSE NEIGHBORHOODS</a:t>
          </a:r>
        </a:p>
      </dgm:t>
    </dgm:pt>
    <dgm:pt modelId="{4E8D558D-CB89-406B-9E2C-1B992691A214}" type="parTrans" cxnId="{07393EF1-2501-4DE2-9451-311C14AF00D7}">
      <dgm:prSet/>
      <dgm:spPr/>
      <dgm:t>
        <a:bodyPr/>
        <a:lstStyle/>
        <a:p>
          <a:endParaRPr lang="en-US"/>
        </a:p>
      </dgm:t>
    </dgm:pt>
    <dgm:pt modelId="{7774C236-9517-4850-A103-91269C745E00}" type="sibTrans" cxnId="{07393EF1-2501-4DE2-9451-311C14AF00D7}">
      <dgm:prSet/>
      <dgm:spPr/>
      <dgm:t>
        <a:bodyPr/>
        <a:lstStyle/>
        <a:p>
          <a:endParaRPr lang="en-US"/>
        </a:p>
      </dgm:t>
    </dgm:pt>
    <dgm:pt modelId="{DA9F3B53-8766-4FAA-8EBE-E9054946FD99}" type="pres">
      <dgm:prSet presAssocID="{64F84BAA-E700-411F-9D5F-DD63ECF38921}" presName="root" presStyleCnt="0">
        <dgm:presLayoutVars>
          <dgm:dir/>
          <dgm:resizeHandles val="exact"/>
        </dgm:presLayoutVars>
      </dgm:prSet>
      <dgm:spPr/>
    </dgm:pt>
    <dgm:pt modelId="{280F7B7E-EEEC-4B0F-9111-ED4F923F6F83}" type="pres">
      <dgm:prSet presAssocID="{3CDDF0E0-8DC7-46D0-A6F7-F2ED773A9789}" presName="compNode" presStyleCnt="0"/>
      <dgm:spPr/>
    </dgm:pt>
    <dgm:pt modelId="{72A3F5D1-9BA1-4922-A2B8-ABFDE65EEA8E}" type="pres">
      <dgm:prSet presAssocID="{3CDDF0E0-8DC7-46D0-A6F7-F2ED773A978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C7C6422D-470B-4744-97A7-5D9A09AD53D0}" type="pres">
      <dgm:prSet presAssocID="{3CDDF0E0-8DC7-46D0-A6F7-F2ED773A9789}" presName="spaceRect" presStyleCnt="0"/>
      <dgm:spPr/>
    </dgm:pt>
    <dgm:pt modelId="{26630DDB-5FBC-4DEF-B3E6-BC3A07A47769}" type="pres">
      <dgm:prSet presAssocID="{3CDDF0E0-8DC7-46D0-A6F7-F2ED773A9789}" presName="textRect" presStyleLbl="revTx" presStyleIdx="0" presStyleCnt="6">
        <dgm:presLayoutVars>
          <dgm:chMax val="1"/>
          <dgm:chPref val="1"/>
        </dgm:presLayoutVars>
      </dgm:prSet>
      <dgm:spPr/>
    </dgm:pt>
    <dgm:pt modelId="{3F2741E7-CC9F-4D75-9D09-CC65AB405696}" type="pres">
      <dgm:prSet presAssocID="{334BC115-4D1F-4CCB-B5D7-E7B3994B12E2}" presName="sibTrans" presStyleCnt="0"/>
      <dgm:spPr/>
    </dgm:pt>
    <dgm:pt modelId="{071E0A11-8187-44F1-82B8-FBA81CC472A2}" type="pres">
      <dgm:prSet presAssocID="{E68D6BC8-4A7D-4F51-9425-DF74F795F801}" presName="compNode" presStyleCnt="0"/>
      <dgm:spPr/>
    </dgm:pt>
    <dgm:pt modelId="{DDD7ECA7-40A6-44F3-89D9-549A16F18740}" type="pres">
      <dgm:prSet presAssocID="{E68D6BC8-4A7D-4F51-9425-DF74F795F80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AB6E27F-74EC-4ABD-8284-4857C35A5F51}" type="pres">
      <dgm:prSet presAssocID="{E68D6BC8-4A7D-4F51-9425-DF74F795F801}" presName="spaceRect" presStyleCnt="0"/>
      <dgm:spPr/>
    </dgm:pt>
    <dgm:pt modelId="{9D33C72E-2D6C-4AA3-8F38-B0E5BFF12386}" type="pres">
      <dgm:prSet presAssocID="{E68D6BC8-4A7D-4F51-9425-DF74F795F801}" presName="textRect" presStyleLbl="revTx" presStyleIdx="1" presStyleCnt="6">
        <dgm:presLayoutVars>
          <dgm:chMax val="1"/>
          <dgm:chPref val="1"/>
        </dgm:presLayoutVars>
      </dgm:prSet>
      <dgm:spPr/>
    </dgm:pt>
    <dgm:pt modelId="{4429894A-BEB5-4975-AA5F-78E5FD640852}" type="pres">
      <dgm:prSet presAssocID="{9FCE3D42-CDC6-4A57-BEE6-74797DF36B0F}" presName="sibTrans" presStyleCnt="0"/>
      <dgm:spPr/>
    </dgm:pt>
    <dgm:pt modelId="{4647B363-0EFA-432A-8B6A-8753C97DAF0C}" type="pres">
      <dgm:prSet presAssocID="{CBC110B9-F2D1-42AF-9D3F-500128753E25}" presName="compNode" presStyleCnt="0"/>
      <dgm:spPr/>
    </dgm:pt>
    <dgm:pt modelId="{7FDDB0F3-74FA-4CB3-A10B-0FE52761FC32}" type="pres">
      <dgm:prSet presAssocID="{CBC110B9-F2D1-42AF-9D3F-500128753E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89FDE573-5D1D-426E-8FEC-AD7FD12A0A6D}" type="pres">
      <dgm:prSet presAssocID="{CBC110B9-F2D1-42AF-9D3F-500128753E25}" presName="spaceRect" presStyleCnt="0"/>
      <dgm:spPr/>
    </dgm:pt>
    <dgm:pt modelId="{711EF54C-7480-4631-82DB-3186ADA2287B}" type="pres">
      <dgm:prSet presAssocID="{CBC110B9-F2D1-42AF-9D3F-500128753E25}" presName="textRect" presStyleLbl="revTx" presStyleIdx="2" presStyleCnt="6">
        <dgm:presLayoutVars>
          <dgm:chMax val="1"/>
          <dgm:chPref val="1"/>
        </dgm:presLayoutVars>
      </dgm:prSet>
      <dgm:spPr/>
    </dgm:pt>
    <dgm:pt modelId="{5D6826A8-A004-4E7D-884B-7B164265CB3A}" type="pres">
      <dgm:prSet presAssocID="{4E9D8423-9A04-4DE0-8CA2-893E3AA1E586}" presName="sibTrans" presStyleCnt="0"/>
      <dgm:spPr/>
    </dgm:pt>
    <dgm:pt modelId="{8388E0BF-581E-4E66-9E5E-8AB1D7D84FD6}" type="pres">
      <dgm:prSet presAssocID="{54ACFA3E-E1F8-4900-A200-FFBDE47E13C0}" presName="compNode" presStyleCnt="0"/>
      <dgm:spPr/>
    </dgm:pt>
    <dgm:pt modelId="{3AAAF948-625F-4B08-B37A-0C2494127BD1}" type="pres">
      <dgm:prSet presAssocID="{54ACFA3E-E1F8-4900-A200-FFBDE47E13C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3E20CF4-142E-42D3-AB37-B78A2E24D8DE}" type="pres">
      <dgm:prSet presAssocID="{54ACFA3E-E1F8-4900-A200-FFBDE47E13C0}" presName="spaceRect" presStyleCnt="0"/>
      <dgm:spPr/>
    </dgm:pt>
    <dgm:pt modelId="{8849122C-E231-461D-BEA3-21E10C6E31F4}" type="pres">
      <dgm:prSet presAssocID="{54ACFA3E-E1F8-4900-A200-FFBDE47E13C0}" presName="textRect" presStyleLbl="revTx" presStyleIdx="3" presStyleCnt="6">
        <dgm:presLayoutVars>
          <dgm:chMax val="1"/>
          <dgm:chPref val="1"/>
        </dgm:presLayoutVars>
      </dgm:prSet>
      <dgm:spPr/>
    </dgm:pt>
    <dgm:pt modelId="{EEC615BE-EDD2-45E6-87EA-17B6C2C7B44B}" type="pres">
      <dgm:prSet presAssocID="{B864525A-1A18-4344-8C52-F682A0DD2061}" presName="sibTrans" presStyleCnt="0"/>
      <dgm:spPr/>
    </dgm:pt>
    <dgm:pt modelId="{9334C813-4083-4579-A14C-604EBB9A6ED6}" type="pres">
      <dgm:prSet presAssocID="{9C670220-3C36-42C6-9C9E-1597321BA32D}" presName="compNode" presStyleCnt="0"/>
      <dgm:spPr/>
    </dgm:pt>
    <dgm:pt modelId="{F1A474A7-E730-4D40-85F2-E462498275D4}" type="pres">
      <dgm:prSet presAssocID="{9C670220-3C36-42C6-9C9E-1597321BA32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EFEDFB5-E14C-4052-81F4-461B3F5A8840}" type="pres">
      <dgm:prSet presAssocID="{9C670220-3C36-42C6-9C9E-1597321BA32D}" presName="spaceRect" presStyleCnt="0"/>
      <dgm:spPr/>
    </dgm:pt>
    <dgm:pt modelId="{0B2EFAA2-066C-4A14-A384-C98521BAB0C7}" type="pres">
      <dgm:prSet presAssocID="{9C670220-3C36-42C6-9C9E-1597321BA32D}" presName="textRect" presStyleLbl="revTx" presStyleIdx="4" presStyleCnt="6">
        <dgm:presLayoutVars>
          <dgm:chMax val="1"/>
          <dgm:chPref val="1"/>
        </dgm:presLayoutVars>
      </dgm:prSet>
      <dgm:spPr/>
    </dgm:pt>
    <dgm:pt modelId="{F7C09A87-9CFD-42CD-87E8-904487FBFC75}" type="pres">
      <dgm:prSet presAssocID="{44D3297A-799F-4E13-A697-FA9B26F9AAF2}" presName="sibTrans" presStyleCnt="0"/>
      <dgm:spPr/>
    </dgm:pt>
    <dgm:pt modelId="{EB2302BA-39A6-4867-89E9-E103AF86D642}" type="pres">
      <dgm:prSet presAssocID="{82954372-D1B9-44F3-A39B-9D765F8005B6}" presName="compNode" presStyleCnt="0"/>
      <dgm:spPr/>
    </dgm:pt>
    <dgm:pt modelId="{2126DFC7-3634-4321-B483-88915DC26755}" type="pres">
      <dgm:prSet presAssocID="{82954372-D1B9-44F3-A39B-9D765F8005B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cket knife"/>
        </a:ext>
      </dgm:extLst>
    </dgm:pt>
    <dgm:pt modelId="{933FEF74-D34D-429D-9C78-24B085FFA397}" type="pres">
      <dgm:prSet presAssocID="{82954372-D1B9-44F3-A39B-9D765F8005B6}" presName="spaceRect" presStyleCnt="0"/>
      <dgm:spPr/>
    </dgm:pt>
    <dgm:pt modelId="{3C8D841C-130D-4117-97E0-B96E0BDDEFE6}" type="pres">
      <dgm:prSet presAssocID="{82954372-D1B9-44F3-A39B-9D765F8005B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636D1F-4443-4552-8B20-70677CEB9864}" type="presOf" srcId="{54ACFA3E-E1F8-4900-A200-FFBDE47E13C0}" destId="{8849122C-E231-461D-BEA3-21E10C6E31F4}" srcOrd="0" destOrd="0" presId="urn:microsoft.com/office/officeart/2018/2/layout/IconLabelList"/>
    <dgm:cxn modelId="{563CFD33-54F5-4669-8CF2-21E22102242D}" srcId="{64F84BAA-E700-411F-9D5F-DD63ECF38921}" destId="{3CDDF0E0-8DC7-46D0-A6F7-F2ED773A9789}" srcOrd="0" destOrd="0" parTransId="{66259792-9C58-4018-8FA1-A056ADF8136D}" sibTransId="{334BC115-4D1F-4CCB-B5D7-E7B3994B12E2}"/>
    <dgm:cxn modelId="{DA5C045C-E235-4AC4-973F-0C243F351556}" type="presOf" srcId="{CBC110B9-F2D1-42AF-9D3F-500128753E25}" destId="{711EF54C-7480-4631-82DB-3186ADA2287B}" srcOrd="0" destOrd="0" presId="urn:microsoft.com/office/officeart/2018/2/layout/IconLabelList"/>
    <dgm:cxn modelId="{781FEA5D-5C63-4C1D-94AF-F35DFA65B55D}" type="presOf" srcId="{3CDDF0E0-8DC7-46D0-A6F7-F2ED773A9789}" destId="{26630DDB-5FBC-4DEF-B3E6-BC3A07A47769}" srcOrd="0" destOrd="0" presId="urn:microsoft.com/office/officeart/2018/2/layout/IconLabelList"/>
    <dgm:cxn modelId="{9C14F05F-4440-4094-B869-1CC1F6DB2DF4}" type="presOf" srcId="{82954372-D1B9-44F3-A39B-9D765F8005B6}" destId="{3C8D841C-130D-4117-97E0-B96E0BDDEFE6}" srcOrd="0" destOrd="0" presId="urn:microsoft.com/office/officeart/2018/2/layout/IconLabelList"/>
    <dgm:cxn modelId="{8C6CFB87-9A1C-423D-804E-E1D094D959DB}" srcId="{64F84BAA-E700-411F-9D5F-DD63ECF38921}" destId="{54ACFA3E-E1F8-4900-A200-FFBDE47E13C0}" srcOrd="3" destOrd="0" parTransId="{6EABA705-2B0A-432A-960D-C83A1BA17EC5}" sibTransId="{B864525A-1A18-4344-8C52-F682A0DD2061}"/>
    <dgm:cxn modelId="{E4577298-AFBC-4F9F-B37F-96E3AF03C21B}" srcId="{64F84BAA-E700-411F-9D5F-DD63ECF38921}" destId="{E68D6BC8-4A7D-4F51-9425-DF74F795F801}" srcOrd="1" destOrd="0" parTransId="{341B5098-0804-48B1-AA0F-32FF1A279980}" sibTransId="{9FCE3D42-CDC6-4A57-BEE6-74797DF36B0F}"/>
    <dgm:cxn modelId="{BEF754A1-6BAA-467F-9335-7243729CB71C}" srcId="{64F84BAA-E700-411F-9D5F-DD63ECF38921}" destId="{9C670220-3C36-42C6-9C9E-1597321BA32D}" srcOrd="4" destOrd="0" parTransId="{BCE680D5-8B6E-4565-9B67-FA798A490BB9}" sibTransId="{44D3297A-799F-4E13-A697-FA9B26F9AAF2}"/>
    <dgm:cxn modelId="{53AD77AF-AA6C-4E80-B3EC-DCDF4071D24A}" srcId="{64F84BAA-E700-411F-9D5F-DD63ECF38921}" destId="{CBC110B9-F2D1-42AF-9D3F-500128753E25}" srcOrd="2" destOrd="0" parTransId="{E0AFD559-5C33-42B9-B7F2-D41AC05D39FC}" sibTransId="{4E9D8423-9A04-4DE0-8CA2-893E3AA1E586}"/>
    <dgm:cxn modelId="{64B103B4-6C08-41F0-9005-390D3B2A4B59}" type="presOf" srcId="{9C670220-3C36-42C6-9C9E-1597321BA32D}" destId="{0B2EFAA2-066C-4A14-A384-C98521BAB0C7}" srcOrd="0" destOrd="0" presId="urn:microsoft.com/office/officeart/2018/2/layout/IconLabelList"/>
    <dgm:cxn modelId="{C416F9B5-8B02-4A06-A050-3111C7972023}" type="presOf" srcId="{64F84BAA-E700-411F-9D5F-DD63ECF38921}" destId="{DA9F3B53-8766-4FAA-8EBE-E9054946FD99}" srcOrd="0" destOrd="0" presId="urn:microsoft.com/office/officeart/2018/2/layout/IconLabelList"/>
    <dgm:cxn modelId="{37E9DEF0-8768-469F-9F22-445EFB8484DF}" type="presOf" srcId="{E68D6BC8-4A7D-4F51-9425-DF74F795F801}" destId="{9D33C72E-2D6C-4AA3-8F38-B0E5BFF12386}" srcOrd="0" destOrd="0" presId="urn:microsoft.com/office/officeart/2018/2/layout/IconLabelList"/>
    <dgm:cxn modelId="{07393EF1-2501-4DE2-9451-311C14AF00D7}" srcId="{64F84BAA-E700-411F-9D5F-DD63ECF38921}" destId="{82954372-D1B9-44F3-A39B-9D765F8005B6}" srcOrd="5" destOrd="0" parTransId="{4E8D558D-CB89-406B-9E2C-1B992691A214}" sibTransId="{7774C236-9517-4850-A103-91269C745E00}"/>
    <dgm:cxn modelId="{890065C6-67B3-4CCD-9914-395D746C5132}" type="presParOf" srcId="{DA9F3B53-8766-4FAA-8EBE-E9054946FD99}" destId="{280F7B7E-EEEC-4B0F-9111-ED4F923F6F83}" srcOrd="0" destOrd="0" presId="urn:microsoft.com/office/officeart/2018/2/layout/IconLabelList"/>
    <dgm:cxn modelId="{9AD9348D-B81A-4BFA-ADA7-D5C1A324AE0C}" type="presParOf" srcId="{280F7B7E-EEEC-4B0F-9111-ED4F923F6F83}" destId="{72A3F5D1-9BA1-4922-A2B8-ABFDE65EEA8E}" srcOrd="0" destOrd="0" presId="urn:microsoft.com/office/officeart/2018/2/layout/IconLabelList"/>
    <dgm:cxn modelId="{C1DE95C8-F133-4CE3-94A9-22CBB431A858}" type="presParOf" srcId="{280F7B7E-EEEC-4B0F-9111-ED4F923F6F83}" destId="{C7C6422D-470B-4744-97A7-5D9A09AD53D0}" srcOrd="1" destOrd="0" presId="urn:microsoft.com/office/officeart/2018/2/layout/IconLabelList"/>
    <dgm:cxn modelId="{D46E457F-871E-492E-8774-A0FC6938BBA1}" type="presParOf" srcId="{280F7B7E-EEEC-4B0F-9111-ED4F923F6F83}" destId="{26630DDB-5FBC-4DEF-B3E6-BC3A07A47769}" srcOrd="2" destOrd="0" presId="urn:microsoft.com/office/officeart/2018/2/layout/IconLabelList"/>
    <dgm:cxn modelId="{633273BC-5D74-4DB6-B940-81E78EC5EA4A}" type="presParOf" srcId="{DA9F3B53-8766-4FAA-8EBE-E9054946FD99}" destId="{3F2741E7-CC9F-4D75-9D09-CC65AB405696}" srcOrd="1" destOrd="0" presId="urn:microsoft.com/office/officeart/2018/2/layout/IconLabelList"/>
    <dgm:cxn modelId="{D55DDFAE-5B8D-4D58-8D8C-E4AAD155D432}" type="presParOf" srcId="{DA9F3B53-8766-4FAA-8EBE-E9054946FD99}" destId="{071E0A11-8187-44F1-82B8-FBA81CC472A2}" srcOrd="2" destOrd="0" presId="urn:microsoft.com/office/officeart/2018/2/layout/IconLabelList"/>
    <dgm:cxn modelId="{252D47D2-0398-4788-BED2-3A4B4B04D6A1}" type="presParOf" srcId="{071E0A11-8187-44F1-82B8-FBA81CC472A2}" destId="{DDD7ECA7-40A6-44F3-89D9-549A16F18740}" srcOrd="0" destOrd="0" presId="urn:microsoft.com/office/officeart/2018/2/layout/IconLabelList"/>
    <dgm:cxn modelId="{12099053-8C9F-466E-87DF-CC54332413AB}" type="presParOf" srcId="{071E0A11-8187-44F1-82B8-FBA81CC472A2}" destId="{6AB6E27F-74EC-4ABD-8284-4857C35A5F51}" srcOrd="1" destOrd="0" presId="urn:microsoft.com/office/officeart/2018/2/layout/IconLabelList"/>
    <dgm:cxn modelId="{5DB0C441-704E-49BC-8955-AA4BBFB1A24F}" type="presParOf" srcId="{071E0A11-8187-44F1-82B8-FBA81CC472A2}" destId="{9D33C72E-2D6C-4AA3-8F38-B0E5BFF12386}" srcOrd="2" destOrd="0" presId="urn:microsoft.com/office/officeart/2018/2/layout/IconLabelList"/>
    <dgm:cxn modelId="{017B3CCA-3DC2-4813-8F43-F3A915FA0D40}" type="presParOf" srcId="{DA9F3B53-8766-4FAA-8EBE-E9054946FD99}" destId="{4429894A-BEB5-4975-AA5F-78E5FD640852}" srcOrd="3" destOrd="0" presId="urn:microsoft.com/office/officeart/2018/2/layout/IconLabelList"/>
    <dgm:cxn modelId="{24D86D01-8A21-4DAF-8FF2-0992B6474DFD}" type="presParOf" srcId="{DA9F3B53-8766-4FAA-8EBE-E9054946FD99}" destId="{4647B363-0EFA-432A-8B6A-8753C97DAF0C}" srcOrd="4" destOrd="0" presId="urn:microsoft.com/office/officeart/2018/2/layout/IconLabelList"/>
    <dgm:cxn modelId="{68D622C1-9E0C-4697-9282-756B992CDC08}" type="presParOf" srcId="{4647B363-0EFA-432A-8B6A-8753C97DAF0C}" destId="{7FDDB0F3-74FA-4CB3-A10B-0FE52761FC32}" srcOrd="0" destOrd="0" presId="urn:microsoft.com/office/officeart/2018/2/layout/IconLabelList"/>
    <dgm:cxn modelId="{00CFF7C5-AB09-4416-BCBB-ED83D3502C02}" type="presParOf" srcId="{4647B363-0EFA-432A-8B6A-8753C97DAF0C}" destId="{89FDE573-5D1D-426E-8FEC-AD7FD12A0A6D}" srcOrd="1" destOrd="0" presId="urn:microsoft.com/office/officeart/2018/2/layout/IconLabelList"/>
    <dgm:cxn modelId="{E2391032-0B3A-49B9-84E7-65726DDD736C}" type="presParOf" srcId="{4647B363-0EFA-432A-8B6A-8753C97DAF0C}" destId="{711EF54C-7480-4631-82DB-3186ADA2287B}" srcOrd="2" destOrd="0" presId="urn:microsoft.com/office/officeart/2018/2/layout/IconLabelList"/>
    <dgm:cxn modelId="{2A08E88C-E5B2-4CC8-B104-3D3055532277}" type="presParOf" srcId="{DA9F3B53-8766-4FAA-8EBE-E9054946FD99}" destId="{5D6826A8-A004-4E7D-884B-7B164265CB3A}" srcOrd="5" destOrd="0" presId="urn:microsoft.com/office/officeart/2018/2/layout/IconLabelList"/>
    <dgm:cxn modelId="{EF0F5EED-F4D3-480E-996A-19D68B2BFC38}" type="presParOf" srcId="{DA9F3B53-8766-4FAA-8EBE-E9054946FD99}" destId="{8388E0BF-581E-4E66-9E5E-8AB1D7D84FD6}" srcOrd="6" destOrd="0" presId="urn:microsoft.com/office/officeart/2018/2/layout/IconLabelList"/>
    <dgm:cxn modelId="{2262C9B6-1C47-48C4-A777-FF53B1713528}" type="presParOf" srcId="{8388E0BF-581E-4E66-9E5E-8AB1D7D84FD6}" destId="{3AAAF948-625F-4B08-B37A-0C2494127BD1}" srcOrd="0" destOrd="0" presId="urn:microsoft.com/office/officeart/2018/2/layout/IconLabelList"/>
    <dgm:cxn modelId="{F515AD5B-BA87-4981-9BD2-AA2E643167B3}" type="presParOf" srcId="{8388E0BF-581E-4E66-9E5E-8AB1D7D84FD6}" destId="{53E20CF4-142E-42D3-AB37-B78A2E24D8DE}" srcOrd="1" destOrd="0" presId="urn:microsoft.com/office/officeart/2018/2/layout/IconLabelList"/>
    <dgm:cxn modelId="{95D6A28F-244C-4B05-A28A-DE384F197328}" type="presParOf" srcId="{8388E0BF-581E-4E66-9E5E-8AB1D7D84FD6}" destId="{8849122C-E231-461D-BEA3-21E10C6E31F4}" srcOrd="2" destOrd="0" presId="urn:microsoft.com/office/officeart/2018/2/layout/IconLabelList"/>
    <dgm:cxn modelId="{E90B0F3D-A47E-4177-8576-BA6226F2836B}" type="presParOf" srcId="{DA9F3B53-8766-4FAA-8EBE-E9054946FD99}" destId="{EEC615BE-EDD2-45E6-87EA-17B6C2C7B44B}" srcOrd="7" destOrd="0" presId="urn:microsoft.com/office/officeart/2018/2/layout/IconLabelList"/>
    <dgm:cxn modelId="{0D4F7E49-D634-433F-B665-5C417FDD6FDA}" type="presParOf" srcId="{DA9F3B53-8766-4FAA-8EBE-E9054946FD99}" destId="{9334C813-4083-4579-A14C-604EBB9A6ED6}" srcOrd="8" destOrd="0" presId="urn:microsoft.com/office/officeart/2018/2/layout/IconLabelList"/>
    <dgm:cxn modelId="{E4E4304E-8528-413C-8582-824F3A6A5A4A}" type="presParOf" srcId="{9334C813-4083-4579-A14C-604EBB9A6ED6}" destId="{F1A474A7-E730-4D40-85F2-E462498275D4}" srcOrd="0" destOrd="0" presId="urn:microsoft.com/office/officeart/2018/2/layout/IconLabelList"/>
    <dgm:cxn modelId="{A9EA4494-C599-47A2-8F42-22C73870D485}" type="presParOf" srcId="{9334C813-4083-4579-A14C-604EBB9A6ED6}" destId="{DEFEDFB5-E14C-4052-81F4-461B3F5A8840}" srcOrd="1" destOrd="0" presId="urn:microsoft.com/office/officeart/2018/2/layout/IconLabelList"/>
    <dgm:cxn modelId="{A5281405-D48D-4D96-872F-69E6FAD86DD4}" type="presParOf" srcId="{9334C813-4083-4579-A14C-604EBB9A6ED6}" destId="{0B2EFAA2-066C-4A14-A384-C98521BAB0C7}" srcOrd="2" destOrd="0" presId="urn:microsoft.com/office/officeart/2018/2/layout/IconLabelList"/>
    <dgm:cxn modelId="{C98D588E-43FE-4044-9376-A7518950E8F9}" type="presParOf" srcId="{DA9F3B53-8766-4FAA-8EBE-E9054946FD99}" destId="{F7C09A87-9CFD-42CD-87E8-904487FBFC75}" srcOrd="9" destOrd="0" presId="urn:microsoft.com/office/officeart/2018/2/layout/IconLabelList"/>
    <dgm:cxn modelId="{1FB80462-22BE-44C9-9AA0-1DB46CFD80A3}" type="presParOf" srcId="{DA9F3B53-8766-4FAA-8EBE-E9054946FD99}" destId="{EB2302BA-39A6-4867-89E9-E103AF86D642}" srcOrd="10" destOrd="0" presId="urn:microsoft.com/office/officeart/2018/2/layout/IconLabelList"/>
    <dgm:cxn modelId="{A14138A2-6196-41C2-A31B-8594C506F670}" type="presParOf" srcId="{EB2302BA-39A6-4867-89E9-E103AF86D642}" destId="{2126DFC7-3634-4321-B483-88915DC26755}" srcOrd="0" destOrd="0" presId="urn:microsoft.com/office/officeart/2018/2/layout/IconLabelList"/>
    <dgm:cxn modelId="{DF891BD6-43BC-4CE2-B832-57292808C86D}" type="presParOf" srcId="{EB2302BA-39A6-4867-89E9-E103AF86D642}" destId="{933FEF74-D34D-429D-9C78-24B085FFA397}" srcOrd="1" destOrd="0" presId="urn:microsoft.com/office/officeart/2018/2/layout/IconLabelList"/>
    <dgm:cxn modelId="{29A95623-ACE4-42E6-BD44-8E564D154608}" type="presParOf" srcId="{EB2302BA-39A6-4867-89E9-E103AF86D642}" destId="{3C8D841C-130D-4117-97E0-B96E0BDDEFE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F84BAA-E700-411F-9D5F-DD63ECF3892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CDDF0E0-8DC7-46D0-A6F7-F2ED773A9789}">
      <dgm:prSet/>
      <dgm:spPr/>
      <dgm:t>
        <a:bodyPr/>
        <a:lstStyle/>
        <a:p>
          <a:r>
            <a:rPr lang="en-US" dirty="0"/>
            <a:t>TRANSIT DELIVERS - cargo pods and transit’s new retail</a:t>
          </a:r>
        </a:p>
      </dgm:t>
    </dgm:pt>
    <dgm:pt modelId="{66259792-9C58-4018-8FA1-A056ADF8136D}" type="parTrans" cxnId="{563CFD33-54F5-4669-8CF2-21E22102242D}">
      <dgm:prSet/>
      <dgm:spPr/>
      <dgm:t>
        <a:bodyPr/>
        <a:lstStyle/>
        <a:p>
          <a:endParaRPr lang="en-US"/>
        </a:p>
      </dgm:t>
    </dgm:pt>
    <dgm:pt modelId="{334BC115-4D1F-4CCB-B5D7-E7B3994B12E2}" type="sibTrans" cxnId="{563CFD33-54F5-4669-8CF2-21E22102242D}">
      <dgm:prSet/>
      <dgm:spPr/>
      <dgm:t>
        <a:bodyPr/>
        <a:lstStyle/>
        <a:p>
          <a:endParaRPr lang="en-US"/>
        </a:p>
      </dgm:t>
    </dgm:pt>
    <dgm:pt modelId="{E68D6BC8-4A7D-4F51-9425-DF74F795F801}">
      <dgm:prSet/>
      <dgm:spPr/>
      <dgm:t>
        <a:bodyPr/>
        <a:lstStyle/>
        <a:p>
          <a:r>
            <a:rPr lang="en-US"/>
            <a:t>ALL PURPOSE STREETS - market, hub, recreation, garden</a:t>
          </a:r>
        </a:p>
      </dgm:t>
    </dgm:pt>
    <dgm:pt modelId="{341B5098-0804-48B1-AA0F-32FF1A279980}" type="parTrans" cxnId="{E4577298-AFBC-4F9F-B37F-96E3AF03C21B}">
      <dgm:prSet/>
      <dgm:spPr/>
      <dgm:t>
        <a:bodyPr/>
        <a:lstStyle/>
        <a:p>
          <a:endParaRPr lang="en-US"/>
        </a:p>
      </dgm:t>
    </dgm:pt>
    <dgm:pt modelId="{9FCE3D42-CDC6-4A57-BEE6-74797DF36B0F}" type="sibTrans" cxnId="{E4577298-AFBC-4F9F-B37F-96E3AF03C21B}">
      <dgm:prSet/>
      <dgm:spPr/>
      <dgm:t>
        <a:bodyPr/>
        <a:lstStyle/>
        <a:p>
          <a:endParaRPr lang="en-US"/>
        </a:p>
      </dgm:t>
    </dgm:pt>
    <dgm:pt modelId="{CBC110B9-F2D1-42AF-9D3F-500128753E25}">
      <dgm:prSet/>
      <dgm:spPr/>
      <dgm:t>
        <a:bodyPr/>
        <a:lstStyle/>
        <a:p>
          <a:r>
            <a:rPr lang="en-US"/>
            <a:t>MAINTENANCE IS IN THE SPOTLIGHT - new bus and rail cars</a:t>
          </a:r>
        </a:p>
      </dgm:t>
    </dgm:pt>
    <dgm:pt modelId="{E0AFD559-5C33-42B9-B7F2-D41AC05D39FC}" type="parTrans" cxnId="{53AD77AF-AA6C-4E80-B3EC-DCDF4071D24A}">
      <dgm:prSet/>
      <dgm:spPr/>
      <dgm:t>
        <a:bodyPr/>
        <a:lstStyle/>
        <a:p>
          <a:endParaRPr lang="en-US"/>
        </a:p>
      </dgm:t>
    </dgm:pt>
    <dgm:pt modelId="{4E9D8423-9A04-4DE0-8CA2-893E3AA1E586}" type="sibTrans" cxnId="{53AD77AF-AA6C-4E80-B3EC-DCDF4071D24A}">
      <dgm:prSet/>
      <dgm:spPr/>
      <dgm:t>
        <a:bodyPr/>
        <a:lstStyle/>
        <a:p>
          <a:endParaRPr lang="en-US"/>
        </a:p>
      </dgm:t>
    </dgm:pt>
    <dgm:pt modelId="{54ACFA3E-E1F8-4900-A200-FFBDE47E13C0}">
      <dgm:prSet/>
      <dgm:spPr/>
      <dgm:t>
        <a:bodyPr/>
        <a:lstStyle/>
        <a:p>
          <a:r>
            <a:rPr lang="en-US"/>
            <a:t>BIKE SUPERHIGHWAYS</a:t>
          </a:r>
        </a:p>
      </dgm:t>
    </dgm:pt>
    <dgm:pt modelId="{6EABA705-2B0A-432A-960D-C83A1BA17EC5}" type="parTrans" cxnId="{8C6CFB87-9A1C-423D-804E-E1D094D959DB}">
      <dgm:prSet/>
      <dgm:spPr/>
      <dgm:t>
        <a:bodyPr/>
        <a:lstStyle/>
        <a:p>
          <a:endParaRPr lang="en-US"/>
        </a:p>
      </dgm:t>
    </dgm:pt>
    <dgm:pt modelId="{B864525A-1A18-4344-8C52-F682A0DD2061}" type="sibTrans" cxnId="{8C6CFB87-9A1C-423D-804E-E1D094D959DB}">
      <dgm:prSet/>
      <dgm:spPr/>
      <dgm:t>
        <a:bodyPr/>
        <a:lstStyle/>
        <a:p>
          <a:endParaRPr lang="en-US"/>
        </a:p>
      </dgm:t>
    </dgm:pt>
    <dgm:pt modelId="{9C670220-3C36-42C6-9C9E-1597321BA32D}">
      <dgm:prSet/>
      <dgm:spPr/>
      <dgm:t>
        <a:bodyPr/>
        <a:lstStyle/>
        <a:p>
          <a:r>
            <a:rPr lang="en-US"/>
            <a:t>DIGITALLY ENABLED TRANSIT </a:t>
          </a:r>
        </a:p>
      </dgm:t>
    </dgm:pt>
    <dgm:pt modelId="{BCE680D5-8B6E-4565-9B67-FA798A490BB9}" type="parTrans" cxnId="{BEF754A1-6BAA-467F-9335-7243729CB71C}">
      <dgm:prSet/>
      <dgm:spPr/>
      <dgm:t>
        <a:bodyPr/>
        <a:lstStyle/>
        <a:p>
          <a:endParaRPr lang="en-US"/>
        </a:p>
      </dgm:t>
    </dgm:pt>
    <dgm:pt modelId="{44D3297A-799F-4E13-A697-FA9B26F9AAF2}" type="sibTrans" cxnId="{BEF754A1-6BAA-467F-9335-7243729CB71C}">
      <dgm:prSet/>
      <dgm:spPr/>
      <dgm:t>
        <a:bodyPr/>
        <a:lstStyle/>
        <a:p>
          <a:endParaRPr lang="en-US"/>
        </a:p>
      </dgm:t>
    </dgm:pt>
    <dgm:pt modelId="{82954372-D1B9-44F3-A39B-9D765F8005B6}">
      <dgm:prSet/>
      <dgm:spPr/>
      <dgm:t>
        <a:bodyPr/>
        <a:lstStyle/>
        <a:p>
          <a:r>
            <a:rPr lang="en-US"/>
            <a:t>MULTIPURPOSE NEIGHBORHOODS</a:t>
          </a:r>
        </a:p>
      </dgm:t>
    </dgm:pt>
    <dgm:pt modelId="{4E8D558D-CB89-406B-9E2C-1B992691A214}" type="parTrans" cxnId="{07393EF1-2501-4DE2-9451-311C14AF00D7}">
      <dgm:prSet/>
      <dgm:spPr/>
      <dgm:t>
        <a:bodyPr/>
        <a:lstStyle/>
        <a:p>
          <a:endParaRPr lang="en-US"/>
        </a:p>
      </dgm:t>
    </dgm:pt>
    <dgm:pt modelId="{7774C236-9517-4850-A103-91269C745E00}" type="sibTrans" cxnId="{07393EF1-2501-4DE2-9451-311C14AF00D7}">
      <dgm:prSet/>
      <dgm:spPr/>
      <dgm:t>
        <a:bodyPr/>
        <a:lstStyle/>
        <a:p>
          <a:endParaRPr lang="en-US"/>
        </a:p>
      </dgm:t>
    </dgm:pt>
    <dgm:pt modelId="{DA9F3B53-8766-4FAA-8EBE-E9054946FD99}" type="pres">
      <dgm:prSet presAssocID="{64F84BAA-E700-411F-9D5F-DD63ECF38921}" presName="root" presStyleCnt="0">
        <dgm:presLayoutVars>
          <dgm:dir/>
          <dgm:resizeHandles val="exact"/>
        </dgm:presLayoutVars>
      </dgm:prSet>
      <dgm:spPr/>
    </dgm:pt>
    <dgm:pt modelId="{280F7B7E-EEEC-4B0F-9111-ED4F923F6F83}" type="pres">
      <dgm:prSet presAssocID="{3CDDF0E0-8DC7-46D0-A6F7-F2ED773A9789}" presName="compNode" presStyleCnt="0"/>
      <dgm:spPr/>
    </dgm:pt>
    <dgm:pt modelId="{72A3F5D1-9BA1-4922-A2B8-ABFDE65EEA8E}" type="pres">
      <dgm:prSet presAssocID="{3CDDF0E0-8DC7-46D0-A6F7-F2ED773A978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C7C6422D-470B-4744-97A7-5D9A09AD53D0}" type="pres">
      <dgm:prSet presAssocID="{3CDDF0E0-8DC7-46D0-A6F7-F2ED773A9789}" presName="spaceRect" presStyleCnt="0"/>
      <dgm:spPr/>
    </dgm:pt>
    <dgm:pt modelId="{26630DDB-5FBC-4DEF-B3E6-BC3A07A47769}" type="pres">
      <dgm:prSet presAssocID="{3CDDF0E0-8DC7-46D0-A6F7-F2ED773A9789}" presName="textRect" presStyleLbl="revTx" presStyleIdx="0" presStyleCnt="6">
        <dgm:presLayoutVars>
          <dgm:chMax val="1"/>
          <dgm:chPref val="1"/>
        </dgm:presLayoutVars>
      </dgm:prSet>
      <dgm:spPr/>
    </dgm:pt>
    <dgm:pt modelId="{3F2741E7-CC9F-4D75-9D09-CC65AB405696}" type="pres">
      <dgm:prSet presAssocID="{334BC115-4D1F-4CCB-B5D7-E7B3994B12E2}" presName="sibTrans" presStyleCnt="0"/>
      <dgm:spPr/>
    </dgm:pt>
    <dgm:pt modelId="{071E0A11-8187-44F1-82B8-FBA81CC472A2}" type="pres">
      <dgm:prSet presAssocID="{E68D6BC8-4A7D-4F51-9425-DF74F795F801}" presName="compNode" presStyleCnt="0"/>
      <dgm:spPr/>
    </dgm:pt>
    <dgm:pt modelId="{DDD7ECA7-40A6-44F3-89D9-549A16F18740}" type="pres">
      <dgm:prSet presAssocID="{E68D6BC8-4A7D-4F51-9425-DF74F795F80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AB6E27F-74EC-4ABD-8284-4857C35A5F51}" type="pres">
      <dgm:prSet presAssocID="{E68D6BC8-4A7D-4F51-9425-DF74F795F801}" presName="spaceRect" presStyleCnt="0"/>
      <dgm:spPr/>
    </dgm:pt>
    <dgm:pt modelId="{9D33C72E-2D6C-4AA3-8F38-B0E5BFF12386}" type="pres">
      <dgm:prSet presAssocID="{E68D6BC8-4A7D-4F51-9425-DF74F795F801}" presName="textRect" presStyleLbl="revTx" presStyleIdx="1" presStyleCnt="6">
        <dgm:presLayoutVars>
          <dgm:chMax val="1"/>
          <dgm:chPref val="1"/>
        </dgm:presLayoutVars>
      </dgm:prSet>
      <dgm:spPr/>
    </dgm:pt>
    <dgm:pt modelId="{4429894A-BEB5-4975-AA5F-78E5FD640852}" type="pres">
      <dgm:prSet presAssocID="{9FCE3D42-CDC6-4A57-BEE6-74797DF36B0F}" presName="sibTrans" presStyleCnt="0"/>
      <dgm:spPr/>
    </dgm:pt>
    <dgm:pt modelId="{4647B363-0EFA-432A-8B6A-8753C97DAF0C}" type="pres">
      <dgm:prSet presAssocID="{CBC110B9-F2D1-42AF-9D3F-500128753E25}" presName="compNode" presStyleCnt="0"/>
      <dgm:spPr/>
    </dgm:pt>
    <dgm:pt modelId="{7FDDB0F3-74FA-4CB3-A10B-0FE52761FC32}" type="pres">
      <dgm:prSet presAssocID="{CBC110B9-F2D1-42AF-9D3F-500128753E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89FDE573-5D1D-426E-8FEC-AD7FD12A0A6D}" type="pres">
      <dgm:prSet presAssocID="{CBC110B9-F2D1-42AF-9D3F-500128753E25}" presName="spaceRect" presStyleCnt="0"/>
      <dgm:spPr/>
    </dgm:pt>
    <dgm:pt modelId="{711EF54C-7480-4631-82DB-3186ADA2287B}" type="pres">
      <dgm:prSet presAssocID="{CBC110B9-F2D1-42AF-9D3F-500128753E25}" presName="textRect" presStyleLbl="revTx" presStyleIdx="2" presStyleCnt="6">
        <dgm:presLayoutVars>
          <dgm:chMax val="1"/>
          <dgm:chPref val="1"/>
        </dgm:presLayoutVars>
      </dgm:prSet>
      <dgm:spPr/>
    </dgm:pt>
    <dgm:pt modelId="{5D6826A8-A004-4E7D-884B-7B164265CB3A}" type="pres">
      <dgm:prSet presAssocID="{4E9D8423-9A04-4DE0-8CA2-893E3AA1E586}" presName="sibTrans" presStyleCnt="0"/>
      <dgm:spPr/>
    </dgm:pt>
    <dgm:pt modelId="{8388E0BF-581E-4E66-9E5E-8AB1D7D84FD6}" type="pres">
      <dgm:prSet presAssocID="{54ACFA3E-E1F8-4900-A200-FFBDE47E13C0}" presName="compNode" presStyleCnt="0"/>
      <dgm:spPr/>
    </dgm:pt>
    <dgm:pt modelId="{3AAAF948-625F-4B08-B37A-0C2494127BD1}" type="pres">
      <dgm:prSet presAssocID="{54ACFA3E-E1F8-4900-A200-FFBDE47E13C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3E20CF4-142E-42D3-AB37-B78A2E24D8DE}" type="pres">
      <dgm:prSet presAssocID="{54ACFA3E-E1F8-4900-A200-FFBDE47E13C0}" presName="spaceRect" presStyleCnt="0"/>
      <dgm:spPr/>
    </dgm:pt>
    <dgm:pt modelId="{8849122C-E231-461D-BEA3-21E10C6E31F4}" type="pres">
      <dgm:prSet presAssocID="{54ACFA3E-E1F8-4900-A200-FFBDE47E13C0}" presName="textRect" presStyleLbl="revTx" presStyleIdx="3" presStyleCnt="6">
        <dgm:presLayoutVars>
          <dgm:chMax val="1"/>
          <dgm:chPref val="1"/>
        </dgm:presLayoutVars>
      </dgm:prSet>
      <dgm:spPr/>
    </dgm:pt>
    <dgm:pt modelId="{EEC615BE-EDD2-45E6-87EA-17B6C2C7B44B}" type="pres">
      <dgm:prSet presAssocID="{B864525A-1A18-4344-8C52-F682A0DD2061}" presName="sibTrans" presStyleCnt="0"/>
      <dgm:spPr/>
    </dgm:pt>
    <dgm:pt modelId="{9334C813-4083-4579-A14C-604EBB9A6ED6}" type="pres">
      <dgm:prSet presAssocID="{9C670220-3C36-42C6-9C9E-1597321BA32D}" presName="compNode" presStyleCnt="0"/>
      <dgm:spPr/>
    </dgm:pt>
    <dgm:pt modelId="{F1A474A7-E730-4D40-85F2-E462498275D4}" type="pres">
      <dgm:prSet presAssocID="{9C670220-3C36-42C6-9C9E-1597321BA32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EFEDFB5-E14C-4052-81F4-461B3F5A8840}" type="pres">
      <dgm:prSet presAssocID="{9C670220-3C36-42C6-9C9E-1597321BA32D}" presName="spaceRect" presStyleCnt="0"/>
      <dgm:spPr/>
    </dgm:pt>
    <dgm:pt modelId="{0B2EFAA2-066C-4A14-A384-C98521BAB0C7}" type="pres">
      <dgm:prSet presAssocID="{9C670220-3C36-42C6-9C9E-1597321BA32D}" presName="textRect" presStyleLbl="revTx" presStyleIdx="4" presStyleCnt="6">
        <dgm:presLayoutVars>
          <dgm:chMax val="1"/>
          <dgm:chPref val="1"/>
        </dgm:presLayoutVars>
      </dgm:prSet>
      <dgm:spPr/>
    </dgm:pt>
    <dgm:pt modelId="{F7C09A87-9CFD-42CD-87E8-904487FBFC75}" type="pres">
      <dgm:prSet presAssocID="{44D3297A-799F-4E13-A697-FA9B26F9AAF2}" presName="sibTrans" presStyleCnt="0"/>
      <dgm:spPr/>
    </dgm:pt>
    <dgm:pt modelId="{EB2302BA-39A6-4867-89E9-E103AF86D642}" type="pres">
      <dgm:prSet presAssocID="{82954372-D1B9-44F3-A39B-9D765F8005B6}" presName="compNode" presStyleCnt="0"/>
      <dgm:spPr/>
    </dgm:pt>
    <dgm:pt modelId="{2126DFC7-3634-4321-B483-88915DC26755}" type="pres">
      <dgm:prSet presAssocID="{82954372-D1B9-44F3-A39B-9D765F8005B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cket knife"/>
        </a:ext>
      </dgm:extLst>
    </dgm:pt>
    <dgm:pt modelId="{933FEF74-D34D-429D-9C78-24B085FFA397}" type="pres">
      <dgm:prSet presAssocID="{82954372-D1B9-44F3-A39B-9D765F8005B6}" presName="spaceRect" presStyleCnt="0"/>
      <dgm:spPr/>
    </dgm:pt>
    <dgm:pt modelId="{3C8D841C-130D-4117-97E0-B96E0BDDEFE6}" type="pres">
      <dgm:prSet presAssocID="{82954372-D1B9-44F3-A39B-9D765F8005B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636D1F-4443-4552-8B20-70677CEB9864}" type="presOf" srcId="{54ACFA3E-E1F8-4900-A200-FFBDE47E13C0}" destId="{8849122C-E231-461D-BEA3-21E10C6E31F4}" srcOrd="0" destOrd="0" presId="urn:microsoft.com/office/officeart/2018/2/layout/IconLabelList"/>
    <dgm:cxn modelId="{563CFD33-54F5-4669-8CF2-21E22102242D}" srcId="{64F84BAA-E700-411F-9D5F-DD63ECF38921}" destId="{3CDDF0E0-8DC7-46D0-A6F7-F2ED773A9789}" srcOrd="0" destOrd="0" parTransId="{66259792-9C58-4018-8FA1-A056ADF8136D}" sibTransId="{334BC115-4D1F-4CCB-B5D7-E7B3994B12E2}"/>
    <dgm:cxn modelId="{DA5C045C-E235-4AC4-973F-0C243F351556}" type="presOf" srcId="{CBC110B9-F2D1-42AF-9D3F-500128753E25}" destId="{711EF54C-7480-4631-82DB-3186ADA2287B}" srcOrd="0" destOrd="0" presId="urn:microsoft.com/office/officeart/2018/2/layout/IconLabelList"/>
    <dgm:cxn modelId="{781FEA5D-5C63-4C1D-94AF-F35DFA65B55D}" type="presOf" srcId="{3CDDF0E0-8DC7-46D0-A6F7-F2ED773A9789}" destId="{26630DDB-5FBC-4DEF-B3E6-BC3A07A47769}" srcOrd="0" destOrd="0" presId="urn:microsoft.com/office/officeart/2018/2/layout/IconLabelList"/>
    <dgm:cxn modelId="{9C14F05F-4440-4094-B869-1CC1F6DB2DF4}" type="presOf" srcId="{82954372-D1B9-44F3-A39B-9D765F8005B6}" destId="{3C8D841C-130D-4117-97E0-B96E0BDDEFE6}" srcOrd="0" destOrd="0" presId="urn:microsoft.com/office/officeart/2018/2/layout/IconLabelList"/>
    <dgm:cxn modelId="{8C6CFB87-9A1C-423D-804E-E1D094D959DB}" srcId="{64F84BAA-E700-411F-9D5F-DD63ECF38921}" destId="{54ACFA3E-E1F8-4900-A200-FFBDE47E13C0}" srcOrd="3" destOrd="0" parTransId="{6EABA705-2B0A-432A-960D-C83A1BA17EC5}" sibTransId="{B864525A-1A18-4344-8C52-F682A0DD2061}"/>
    <dgm:cxn modelId="{E4577298-AFBC-4F9F-B37F-96E3AF03C21B}" srcId="{64F84BAA-E700-411F-9D5F-DD63ECF38921}" destId="{E68D6BC8-4A7D-4F51-9425-DF74F795F801}" srcOrd="1" destOrd="0" parTransId="{341B5098-0804-48B1-AA0F-32FF1A279980}" sibTransId="{9FCE3D42-CDC6-4A57-BEE6-74797DF36B0F}"/>
    <dgm:cxn modelId="{BEF754A1-6BAA-467F-9335-7243729CB71C}" srcId="{64F84BAA-E700-411F-9D5F-DD63ECF38921}" destId="{9C670220-3C36-42C6-9C9E-1597321BA32D}" srcOrd="4" destOrd="0" parTransId="{BCE680D5-8B6E-4565-9B67-FA798A490BB9}" sibTransId="{44D3297A-799F-4E13-A697-FA9B26F9AAF2}"/>
    <dgm:cxn modelId="{53AD77AF-AA6C-4E80-B3EC-DCDF4071D24A}" srcId="{64F84BAA-E700-411F-9D5F-DD63ECF38921}" destId="{CBC110B9-F2D1-42AF-9D3F-500128753E25}" srcOrd="2" destOrd="0" parTransId="{E0AFD559-5C33-42B9-B7F2-D41AC05D39FC}" sibTransId="{4E9D8423-9A04-4DE0-8CA2-893E3AA1E586}"/>
    <dgm:cxn modelId="{64B103B4-6C08-41F0-9005-390D3B2A4B59}" type="presOf" srcId="{9C670220-3C36-42C6-9C9E-1597321BA32D}" destId="{0B2EFAA2-066C-4A14-A384-C98521BAB0C7}" srcOrd="0" destOrd="0" presId="urn:microsoft.com/office/officeart/2018/2/layout/IconLabelList"/>
    <dgm:cxn modelId="{C416F9B5-8B02-4A06-A050-3111C7972023}" type="presOf" srcId="{64F84BAA-E700-411F-9D5F-DD63ECF38921}" destId="{DA9F3B53-8766-4FAA-8EBE-E9054946FD99}" srcOrd="0" destOrd="0" presId="urn:microsoft.com/office/officeart/2018/2/layout/IconLabelList"/>
    <dgm:cxn modelId="{37E9DEF0-8768-469F-9F22-445EFB8484DF}" type="presOf" srcId="{E68D6BC8-4A7D-4F51-9425-DF74F795F801}" destId="{9D33C72E-2D6C-4AA3-8F38-B0E5BFF12386}" srcOrd="0" destOrd="0" presId="urn:microsoft.com/office/officeart/2018/2/layout/IconLabelList"/>
    <dgm:cxn modelId="{07393EF1-2501-4DE2-9451-311C14AF00D7}" srcId="{64F84BAA-E700-411F-9D5F-DD63ECF38921}" destId="{82954372-D1B9-44F3-A39B-9D765F8005B6}" srcOrd="5" destOrd="0" parTransId="{4E8D558D-CB89-406B-9E2C-1B992691A214}" sibTransId="{7774C236-9517-4850-A103-91269C745E00}"/>
    <dgm:cxn modelId="{890065C6-67B3-4CCD-9914-395D746C5132}" type="presParOf" srcId="{DA9F3B53-8766-4FAA-8EBE-E9054946FD99}" destId="{280F7B7E-EEEC-4B0F-9111-ED4F923F6F83}" srcOrd="0" destOrd="0" presId="urn:microsoft.com/office/officeart/2018/2/layout/IconLabelList"/>
    <dgm:cxn modelId="{9AD9348D-B81A-4BFA-ADA7-D5C1A324AE0C}" type="presParOf" srcId="{280F7B7E-EEEC-4B0F-9111-ED4F923F6F83}" destId="{72A3F5D1-9BA1-4922-A2B8-ABFDE65EEA8E}" srcOrd="0" destOrd="0" presId="urn:microsoft.com/office/officeart/2018/2/layout/IconLabelList"/>
    <dgm:cxn modelId="{C1DE95C8-F133-4CE3-94A9-22CBB431A858}" type="presParOf" srcId="{280F7B7E-EEEC-4B0F-9111-ED4F923F6F83}" destId="{C7C6422D-470B-4744-97A7-5D9A09AD53D0}" srcOrd="1" destOrd="0" presId="urn:microsoft.com/office/officeart/2018/2/layout/IconLabelList"/>
    <dgm:cxn modelId="{D46E457F-871E-492E-8774-A0FC6938BBA1}" type="presParOf" srcId="{280F7B7E-EEEC-4B0F-9111-ED4F923F6F83}" destId="{26630DDB-5FBC-4DEF-B3E6-BC3A07A47769}" srcOrd="2" destOrd="0" presId="urn:microsoft.com/office/officeart/2018/2/layout/IconLabelList"/>
    <dgm:cxn modelId="{633273BC-5D74-4DB6-B940-81E78EC5EA4A}" type="presParOf" srcId="{DA9F3B53-8766-4FAA-8EBE-E9054946FD99}" destId="{3F2741E7-CC9F-4D75-9D09-CC65AB405696}" srcOrd="1" destOrd="0" presId="urn:microsoft.com/office/officeart/2018/2/layout/IconLabelList"/>
    <dgm:cxn modelId="{D55DDFAE-5B8D-4D58-8D8C-E4AAD155D432}" type="presParOf" srcId="{DA9F3B53-8766-4FAA-8EBE-E9054946FD99}" destId="{071E0A11-8187-44F1-82B8-FBA81CC472A2}" srcOrd="2" destOrd="0" presId="urn:microsoft.com/office/officeart/2018/2/layout/IconLabelList"/>
    <dgm:cxn modelId="{252D47D2-0398-4788-BED2-3A4B4B04D6A1}" type="presParOf" srcId="{071E0A11-8187-44F1-82B8-FBA81CC472A2}" destId="{DDD7ECA7-40A6-44F3-89D9-549A16F18740}" srcOrd="0" destOrd="0" presId="urn:microsoft.com/office/officeart/2018/2/layout/IconLabelList"/>
    <dgm:cxn modelId="{12099053-8C9F-466E-87DF-CC54332413AB}" type="presParOf" srcId="{071E0A11-8187-44F1-82B8-FBA81CC472A2}" destId="{6AB6E27F-74EC-4ABD-8284-4857C35A5F51}" srcOrd="1" destOrd="0" presId="urn:microsoft.com/office/officeart/2018/2/layout/IconLabelList"/>
    <dgm:cxn modelId="{5DB0C441-704E-49BC-8955-AA4BBFB1A24F}" type="presParOf" srcId="{071E0A11-8187-44F1-82B8-FBA81CC472A2}" destId="{9D33C72E-2D6C-4AA3-8F38-B0E5BFF12386}" srcOrd="2" destOrd="0" presId="urn:microsoft.com/office/officeart/2018/2/layout/IconLabelList"/>
    <dgm:cxn modelId="{017B3CCA-3DC2-4813-8F43-F3A915FA0D40}" type="presParOf" srcId="{DA9F3B53-8766-4FAA-8EBE-E9054946FD99}" destId="{4429894A-BEB5-4975-AA5F-78E5FD640852}" srcOrd="3" destOrd="0" presId="urn:microsoft.com/office/officeart/2018/2/layout/IconLabelList"/>
    <dgm:cxn modelId="{24D86D01-8A21-4DAF-8FF2-0992B6474DFD}" type="presParOf" srcId="{DA9F3B53-8766-4FAA-8EBE-E9054946FD99}" destId="{4647B363-0EFA-432A-8B6A-8753C97DAF0C}" srcOrd="4" destOrd="0" presId="urn:microsoft.com/office/officeart/2018/2/layout/IconLabelList"/>
    <dgm:cxn modelId="{68D622C1-9E0C-4697-9282-756B992CDC08}" type="presParOf" srcId="{4647B363-0EFA-432A-8B6A-8753C97DAF0C}" destId="{7FDDB0F3-74FA-4CB3-A10B-0FE52761FC32}" srcOrd="0" destOrd="0" presId="urn:microsoft.com/office/officeart/2018/2/layout/IconLabelList"/>
    <dgm:cxn modelId="{00CFF7C5-AB09-4416-BCBB-ED83D3502C02}" type="presParOf" srcId="{4647B363-0EFA-432A-8B6A-8753C97DAF0C}" destId="{89FDE573-5D1D-426E-8FEC-AD7FD12A0A6D}" srcOrd="1" destOrd="0" presId="urn:microsoft.com/office/officeart/2018/2/layout/IconLabelList"/>
    <dgm:cxn modelId="{E2391032-0B3A-49B9-84E7-65726DDD736C}" type="presParOf" srcId="{4647B363-0EFA-432A-8B6A-8753C97DAF0C}" destId="{711EF54C-7480-4631-82DB-3186ADA2287B}" srcOrd="2" destOrd="0" presId="urn:microsoft.com/office/officeart/2018/2/layout/IconLabelList"/>
    <dgm:cxn modelId="{2A08E88C-E5B2-4CC8-B104-3D3055532277}" type="presParOf" srcId="{DA9F3B53-8766-4FAA-8EBE-E9054946FD99}" destId="{5D6826A8-A004-4E7D-884B-7B164265CB3A}" srcOrd="5" destOrd="0" presId="urn:microsoft.com/office/officeart/2018/2/layout/IconLabelList"/>
    <dgm:cxn modelId="{EF0F5EED-F4D3-480E-996A-19D68B2BFC38}" type="presParOf" srcId="{DA9F3B53-8766-4FAA-8EBE-E9054946FD99}" destId="{8388E0BF-581E-4E66-9E5E-8AB1D7D84FD6}" srcOrd="6" destOrd="0" presId="urn:microsoft.com/office/officeart/2018/2/layout/IconLabelList"/>
    <dgm:cxn modelId="{2262C9B6-1C47-48C4-A777-FF53B1713528}" type="presParOf" srcId="{8388E0BF-581E-4E66-9E5E-8AB1D7D84FD6}" destId="{3AAAF948-625F-4B08-B37A-0C2494127BD1}" srcOrd="0" destOrd="0" presId="urn:microsoft.com/office/officeart/2018/2/layout/IconLabelList"/>
    <dgm:cxn modelId="{F515AD5B-BA87-4981-9BD2-AA2E643167B3}" type="presParOf" srcId="{8388E0BF-581E-4E66-9E5E-8AB1D7D84FD6}" destId="{53E20CF4-142E-42D3-AB37-B78A2E24D8DE}" srcOrd="1" destOrd="0" presId="urn:microsoft.com/office/officeart/2018/2/layout/IconLabelList"/>
    <dgm:cxn modelId="{95D6A28F-244C-4B05-A28A-DE384F197328}" type="presParOf" srcId="{8388E0BF-581E-4E66-9E5E-8AB1D7D84FD6}" destId="{8849122C-E231-461D-BEA3-21E10C6E31F4}" srcOrd="2" destOrd="0" presId="urn:microsoft.com/office/officeart/2018/2/layout/IconLabelList"/>
    <dgm:cxn modelId="{E90B0F3D-A47E-4177-8576-BA6226F2836B}" type="presParOf" srcId="{DA9F3B53-8766-4FAA-8EBE-E9054946FD99}" destId="{EEC615BE-EDD2-45E6-87EA-17B6C2C7B44B}" srcOrd="7" destOrd="0" presId="urn:microsoft.com/office/officeart/2018/2/layout/IconLabelList"/>
    <dgm:cxn modelId="{0D4F7E49-D634-433F-B665-5C417FDD6FDA}" type="presParOf" srcId="{DA9F3B53-8766-4FAA-8EBE-E9054946FD99}" destId="{9334C813-4083-4579-A14C-604EBB9A6ED6}" srcOrd="8" destOrd="0" presId="urn:microsoft.com/office/officeart/2018/2/layout/IconLabelList"/>
    <dgm:cxn modelId="{E4E4304E-8528-413C-8582-824F3A6A5A4A}" type="presParOf" srcId="{9334C813-4083-4579-A14C-604EBB9A6ED6}" destId="{F1A474A7-E730-4D40-85F2-E462498275D4}" srcOrd="0" destOrd="0" presId="urn:microsoft.com/office/officeart/2018/2/layout/IconLabelList"/>
    <dgm:cxn modelId="{A9EA4494-C599-47A2-8F42-22C73870D485}" type="presParOf" srcId="{9334C813-4083-4579-A14C-604EBB9A6ED6}" destId="{DEFEDFB5-E14C-4052-81F4-461B3F5A8840}" srcOrd="1" destOrd="0" presId="urn:microsoft.com/office/officeart/2018/2/layout/IconLabelList"/>
    <dgm:cxn modelId="{A5281405-D48D-4D96-872F-69E6FAD86DD4}" type="presParOf" srcId="{9334C813-4083-4579-A14C-604EBB9A6ED6}" destId="{0B2EFAA2-066C-4A14-A384-C98521BAB0C7}" srcOrd="2" destOrd="0" presId="urn:microsoft.com/office/officeart/2018/2/layout/IconLabelList"/>
    <dgm:cxn modelId="{C98D588E-43FE-4044-9376-A7518950E8F9}" type="presParOf" srcId="{DA9F3B53-8766-4FAA-8EBE-E9054946FD99}" destId="{F7C09A87-9CFD-42CD-87E8-904487FBFC75}" srcOrd="9" destOrd="0" presId="urn:microsoft.com/office/officeart/2018/2/layout/IconLabelList"/>
    <dgm:cxn modelId="{1FB80462-22BE-44C9-9AA0-1DB46CFD80A3}" type="presParOf" srcId="{DA9F3B53-8766-4FAA-8EBE-E9054946FD99}" destId="{EB2302BA-39A6-4867-89E9-E103AF86D642}" srcOrd="10" destOrd="0" presId="urn:microsoft.com/office/officeart/2018/2/layout/IconLabelList"/>
    <dgm:cxn modelId="{A14138A2-6196-41C2-A31B-8594C506F670}" type="presParOf" srcId="{EB2302BA-39A6-4867-89E9-E103AF86D642}" destId="{2126DFC7-3634-4321-B483-88915DC26755}" srcOrd="0" destOrd="0" presId="urn:microsoft.com/office/officeart/2018/2/layout/IconLabelList"/>
    <dgm:cxn modelId="{DF891BD6-43BC-4CE2-B832-57292808C86D}" type="presParOf" srcId="{EB2302BA-39A6-4867-89E9-E103AF86D642}" destId="{933FEF74-D34D-429D-9C78-24B085FFA397}" srcOrd="1" destOrd="0" presId="urn:microsoft.com/office/officeart/2018/2/layout/IconLabelList"/>
    <dgm:cxn modelId="{29A95623-ACE4-42E6-BD44-8E564D154608}" type="presParOf" srcId="{EB2302BA-39A6-4867-89E9-E103AF86D642}" destId="{3C8D841C-130D-4117-97E0-B96E0BDDEFE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84BAA-E700-411F-9D5F-DD63ECF3892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CDDF0E0-8DC7-46D0-A6F7-F2ED773A9789}">
      <dgm:prSet/>
      <dgm:spPr/>
      <dgm:t>
        <a:bodyPr/>
        <a:lstStyle/>
        <a:p>
          <a:r>
            <a:rPr lang="en-US" dirty="0"/>
            <a:t>TRANSIT DELIVERS - cargo pods and transit’s new retail</a:t>
          </a:r>
        </a:p>
      </dgm:t>
    </dgm:pt>
    <dgm:pt modelId="{66259792-9C58-4018-8FA1-A056ADF8136D}" type="parTrans" cxnId="{563CFD33-54F5-4669-8CF2-21E22102242D}">
      <dgm:prSet/>
      <dgm:spPr/>
      <dgm:t>
        <a:bodyPr/>
        <a:lstStyle/>
        <a:p>
          <a:endParaRPr lang="en-US"/>
        </a:p>
      </dgm:t>
    </dgm:pt>
    <dgm:pt modelId="{334BC115-4D1F-4CCB-B5D7-E7B3994B12E2}" type="sibTrans" cxnId="{563CFD33-54F5-4669-8CF2-21E22102242D}">
      <dgm:prSet/>
      <dgm:spPr/>
      <dgm:t>
        <a:bodyPr/>
        <a:lstStyle/>
        <a:p>
          <a:endParaRPr lang="en-US"/>
        </a:p>
      </dgm:t>
    </dgm:pt>
    <dgm:pt modelId="{E68D6BC8-4A7D-4F51-9425-DF74F795F801}">
      <dgm:prSet/>
      <dgm:spPr/>
      <dgm:t>
        <a:bodyPr/>
        <a:lstStyle/>
        <a:p>
          <a:r>
            <a:rPr lang="en-US"/>
            <a:t>ALL PURPOSE STREETS - market, hub, recreation, garden</a:t>
          </a:r>
        </a:p>
      </dgm:t>
    </dgm:pt>
    <dgm:pt modelId="{341B5098-0804-48B1-AA0F-32FF1A279980}" type="parTrans" cxnId="{E4577298-AFBC-4F9F-B37F-96E3AF03C21B}">
      <dgm:prSet/>
      <dgm:spPr/>
      <dgm:t>
        <a:bodyPr/>
        <a:lstStyle/>
        <a:p>
          <a:endParaRPr lang="en-US"/>
        </a:p>
      </dgm:t>
    </dgm:pt>
    <dgm:pt modelId="{9FCE3D42-CDC6-4A57-BEE6-74797DF36B0F}" type="sibTrans" cxnId="{E4577298-AFBC-4F9F-B37F-96E3AF03C21B}">
      <dgm:prSet/>
      <dgm:spPr/>
      <dgm:t>
        <a:bodyPr/>
        <a:lstStyle/>
        <a:p>
          <a:endParaRPr lang="en-US"/>
        </a:p>
      </dgm:t>
    </dgm:pt>
    <dgm:pt modelId="{CBC110B9-F2D1-42AF-9D3F-500128753E25}">
      <dgm:prSet/>
      <dgm:spPr/>
      <dgm:t>
        <a:bodyPr/>
        <a:lstStyle/>
        <a:p>
          <a:r>
            <a:rPr lang="en-US"/>
            <a:t>MAINTENANCE IS IN THE SPOTLIGHT - new bus and rail cars</a:t>
          </a:r>
        </a:p>
      </dgm:t>
    </dgm:pt>
    <dgm:pt modelId="{E0AFD559-5C33-42B9-B7F2-D41AC05D39FC}" type="parTrans" cxnId="{53AD77AF-AA6C-4E80-B3EC-DCDF4071D24A}">
      <dgm:prSet/>
      <dgm:spPr/>
      <dgm:t>
        <a:bodyPr/>
        <a:lstStyle/>
        <a:p>
          <a:endParaRPr lang="en-US"/>
        </a:p>
      </dgm:t>
    </dgm:pt>
    <dgm:pt modelId="{4E9D8423-9A04-4DE0-8CA2-893E3AA1E586}" type="sibTrans" cxnId="{53AD77AF-AA6C-4E80-B3EC-DCDF4071D24A}">
      <dgm:prSet/>
      <dgm:spPr/>
      <dgm:t>
        <a:bodyPr/>
        <a:lstStyle/>
        <a:p>
          <a:endParaRPr lang="en-US"/>
        </a:p>
      </dgm:t>
    </dgm:pt>
    <dgm:pt modelId="{54ACFA3E-E1F8-4900-A200-FFBDE47E13C0}">
      <dgm:prSet/>
      <dgm:spPr/>
      <dgm:t>
        <a:bodyPr/>
        <a:lstStyle/>
        <a:p>
          <a:r>
            <a:rPr lang="en-US"/>
            <a:t>BIKE SUPERHIGHWAYS</a:t>
          </a:r>
        </a:p>
      </dgm:t>
    </dgm:pt>
    <dgm:pt modelId="{6EABA705-2B0A-432A-960D-C83A1BA17EC5}" type="parTrans" cxnId="{8C6CFB87-9A1C-423D-804E-E1D094D959DB}">
      <dgm:prSet/>
      <dgm:spPr/>
      <dgm:t>
        <a:bodyPr/>
        <a:lstStyle/>
        <a:p>
          <a:endParaRPr lang="en-US"/>
        </a:p>
      </dgm:t>
    </dgm:pt>
    <dgm:pt modelId="{B864525A-1A18-4344-8C52-F682A0DD2061}" type="sibTrans" cxnId="{8C6CFB87-9A1C-423D-804E-E1D094D959DB}">
      <dgm:prSet/>
      <dgm:spPr/>
      <dgm:t>
        <a:bodyPr/>
        <a:lstStyle/>
        <a:p>
          <a:endParaRPr lang="en-US"/>
        </a:p>
      </dgm:t>
    </dgm:pt>
    <dgm:pt modelId="{9C670220-3C36-42C6-9C9E-1597321BA32D}">
      <dgm:prSet/>
      <dgm:spPr/>
      <dgm:t>
        <a:bodyPr/>
        <a:lstStyle/>
        <a:p>
          <a:r>
            <a:rPr lang="en-US"/>
            <a:t>DIGITALLY ENABLED TRANSIT </a:t>
          </a:r>
        </a:p>
      </dgm:t>
    </dgm:pt>
    <dgm:pt modelId="{BCE680D5-8B6E-4565-9B67-FA798A490BB9}" type="parTrans" cxnId="{BEF754A1-6BAA-467F-9335-7243729CB71C}">
      <dgm:prSet/>
      <dgm:spPr/>
      <dgm:t>
        <a:bodyPr/>
        <a:lstStyle/>
        <a:p>
          <a:endParaRPr lang="en-US"/>
        </a:p>
      </dgm:t>
    </dgm:pt>
    <dgm:pt modelId="{44D3297A-799F-4E13-A697-FA9B26F9AAF2}" type="sibTrans" cxnId="{BEF754A1-6BAA-467F-9335-7243729CB71C}">
      <dgm:prSet/>
      <dgm:spPr/>
      <dgm:t>
        <a:bodyPr/>
        <a:lstStyle/>
        <a:p>
          <a:endParaRPr lang="en-US"/>
        </a:p>
      </dgm:t>
    </dgm:pt>
    <dgm:pt modelId="{82954372-D1B9-44F3-A39B-9D765F8005B6}">
      <dgm:prSet/>
      <dgm:spPr/>
      <dgm:t>
        <a:bodyPr/>
        <a:lstStyle/>
        <a:p>
          <a:r>
            <a:rPr lang="en-US"/>
            <a:t>MULTIPURPOSE NEIGHBORHOODS</a:t>
          </a:r>
        </a:p>
      </dgm:t>
    </dgm:pt>
    <dgm:pt modelId="{4E8D558D-CB89-406B-9E2C-1B992691A214}" type="parTrans" cxnId="{07393EF1-2501-4DE2-9451-311C14AF00D7}">
      <dgm:prSet/>
      <dgm:spPr/>
      <dgm:t>
        <a:bodyPr/>
        <a:lstStyle/>
        <a:p>
          <a:endParaRPr lang="en-US"/>
        </a:p>
      </dgm:t>
    </dgm:pt>
    <dgm:pt modelId="{7774C236-9517-4850-A103-91269C745E00}" type="sibTrans" cxnId="{07393EF1-2501-4DE2-9451-311C14AF00D7}">
      <dgm:prSet/>
      <dgm:spPr/>
      <dgm:t>
        <a:bodyPr/>
        <a:lstStyle/>
        <a:p>
          <a:endParaRPr lang="en-US"/>
        </a:p>
      </dgm:t>
    </dgm:pt>
    <dgm:pt modelId="{DA9F3B53-8766-4FAA-8EBE-E9054946FD99}" type="pres">
      <dgm:prSet presAssocID="{64F84BAA-E700-411F-9D5F-DD63ECF38921}" presName="root" presStyleCnt="0">
        <dgm:presLayoutVars>
          <dgm:dir/>
          <dgm:resizeHandles val="exact"/>
        </dgm:presLayoutVars>
      </dgm:prSet>
      <dgm:spPr/>
    </dgm:pt>
    <dgm:pt modelId="{280F7B7E-EEEC-4B0F-9111-ED4F923F6F83}" type="pres">
      <dgm:prSet presAssocID="{3CDDF0E0-8DC7-46D0-A6F7-F2ED773A9789}" presName="compNode" presStyleCnt="0"/>
      <dgm:spPr/>
    </dgm:pt>
    <dgm:pt modelId="{72A3F5D1-9BA1-4922-A2B8-ABFDE65EEA8E}" type="pres">
      <dgm:prSet presAssocID="{3CDDF0E0-8DC7-46D0-A6F7-F2ED773A978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C7C6422D-470B-4744-97A7-5D9A09AD53D0}" type="pres">
      <dgm:prSet presAssocID="{3CDDF0E0-8DC7-46D0-A6F7-F2ED773A9789}" presName="spaceRect" presStyleCnt="0"/>
      <dgm:spPr/>
    </dgm:pt>
    <dgm:pt modelId="{26630DDB-5FBC-4DEF-B3E6-BC3A07A47769}" type="pres">
      <dgm:prSet presAssocID="{3CDDF0E0-8DC7-46D0-A6F7-F2ED773A9789}" presName="textRect" presStyleLbl="revTx" presStyleIdx="0" presStyleCnt="6">
        <dgm:presLayoutVars>
          <dgm:chMax val="1"/>
          <dgm:chPref val="1"/>
        </dgm:presLayoutVars>
      </dgm:prSet>
      <dgm:spPr/>
    </dgm:pt>
    <dgm:pt modelId="{3F2741E7-CC9F-4D75-9D09-CC65AB405696}" type="pres">
      <dgm:prSet presAssocID="{334BC115-4D1F-4CCB-B5D7-E7B3994B12E2}" presName="sibTrans" presStyleCnt="0"/>
      <dgm:spPr/>
    </dgm:pt>
    <dgm:pt modelId="{071E0A11-8187-44F1-82B8-FBA81CC472A2}" type="pres">
      <dgm:prSet presAssocID="{E68D6BC8-4A7D-4F51-9425-DF74F795F801}" presName="compNode" presStyleCnt="0"/>
      <dgm:spPr/>
    </dgm:pt>
    <dgm:pt modelId="{DDD7ECA7-40A6-44F3-89D9-549A16F18740}" type="pres">
      <dgm:prSet presAssocID="{E68D6BC8-4A7D-4F51-9425-DF74F795F80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AB6E27F-74EC-4ABD-8284-4857C35A5F51}" type="pres">
      <dgm:prSet presAssocID="{E68D6BC8-4A7D-4F51-9425-DF74F795F801}" presName="spaceRect" presStyleCnt="0"/>
      <dgm:spPr/>
    </dgm:pt>
    <dgm:pt modelId="{9D33C72E-2D6C-4AA3-8F38-B0E5BFF12386}" type="pres">
      <dgm:prSet presAssocID="{E68D6BC8-4A7D-4F51-9425-DF74F795F801}" presName="textRect" presStyleLbl="revTx" presStyleIdx="1" presStyleCnt="6">
        <dgm:presLayoutVars>
          <dgm:chMax val="1"/>
          <dgm:chPref val="1"/>
        </dgm:presLayoutVars>
      </dgm:prSet>
      <dgm:spPr/>
    </dgm:pt>
    <dgm:pt modelId="{4429894A-BEB5-4975-AA5F-78E5FD640852}" type="pres">
      <dgm:prSet presAssocID="{9FCE3D42-CDC6-4A57-BEE6-74797DF36B0F}" presName="sibTrans" presStyleCnt="0"/>
      <dgm:spPr/>
    </dgm:pt>
    <dgm:pt modelId="{4647B363-0EFA-432A-8B6A-8753C97DAF0C}" type="pres">
      <dgm:prSet presAssocID="{CBC110B9-F2D1-42AF-9D3F-500128753E25}" presName="compNode" presStyleCnt="0"/>
      <dgm:spPr/>
    </dgm:pt>
    <dgm:pt modelId="{7FDDB0F3-74FA-4CB3-A10B-0FE52761FC32}" type="pres">
      <dgm:prSet presAssocID="{CBC110B9-F2D1-42AF-9D3F-500128753E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89FDE573-5D1D-426E-8FEC-AD7FD12A0A6D}" type="pres">
      <dgm:prSet presAssocID="{CBC110B9-F2D1-42AF-9D3F-500128753E25}" presName="spaceRect" presStyleCnt="0"/>
      <dgm:spPr/>
    </dgm:pt>
    <dgm:pt modelId="{711EF54C-7480-4631-82DB-3186ADA2287B}" type="pres">
      <dgm:prSet presAssocID="{CBC110B9-F2D1-42AF-9D3F-500128753E25}" presName="textRect" presStyleLbl="revTx" presStyleIdx="2" presStyleCnt="6">
        <dgm:presLayoutVars>
          <dgm:chMax val="1"/>
          <dgm:chPref val="1"/>
        </dgm:presLayoutVars>
      </dgm:prSet>
      <dgm:spPr/>
    </dgm:pt>
    <dgm:pt modelId="{5D6826A8-A004-4E7D-884B-7B164265CB3A}" type="pres">
      <dgm:prSet presAssocID="{4E9D8423-9A04-4DE0-8CA2-893E3AA1E586}" presName="sibTrans" presStyleCnt="0"/>
      <dgm:spPr/>
    </dgm:pt>
    <dgm:pt modelId="{8388E0BF-581E-4E66-9E5E-8AB1D7D84FD6}" type="pres">
      <dgm:prSet presAssocID="{54ACFA3E-E1F8-4900-A200-FFBDE47E13C0}" presName="compNode" presStyleCnt="0"/>
      <dgm:spPr/>
    </dgm:pt>
    <dgm:pt modelId="{3AAAF948-625F-4B08-B37A-0C2494127BD1}" type="pres">
      <dgm:prSet presAssocID="{54ACFA3E-E1F8-4900-A200-FFBDE47E13C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3E20CF4-142E-42D3-AB37-B78A2E24D8DE}" type="pres">
      <dgm:prSet presAssocID="{54ACFA3E-E1F8-4900-A200-FFBDE47E13C0}" presName="spaceRect" presStyleCnt="0"/>
      <dgm:spPr/>
    </dgm:pt>
    <dgm:pt modelId="{8849122C-E231-461D-BEA3-21E10C6E31F4}" type="pres">
      <dgm:prSet presAssocID="{54ACFA3E-E1F8-4900-A200-FFBDE47E13C0}" presName="textRect" presStyleLbl="revTx" presStyleIdx="3" presStyleCnt="6">
        <dgm:presLayoutVars>
          <dgm:chMax val="1"/>
          <dgm:chPref val="1"/>
        </dgm:presLayoutVars>
      </dgm:prSet>
      <dgm:spPr/>
    </dgm:pt>
    <dgm:pt modelId="{EEC615BE-EDD2-45E6-87EA-17B6C2C7B44B}" type="pres">
      <dgm:prSet presAssocID="{B864525A-1A18-4344-8C52-F682A0DD2061}" presName="sibTrans" presStyleCnt="0"/>
      <dgm:spPr/>
    </dgm:pt>
    <dgm:pt modelId="{9334C813-4083-4579-A14C-604EBB9A6ED6}" type="pres">
      <dgm:prSet presAssocID="{9C670220-3C36-42C6-9C9E-1597321BA32D}" presName="compNode" presStyleCnt="0"/>
      <dgm:spPr/>
    </dgm:pt>
    <dgm:pt modelId="{F1A474A7-E730-4D40-85F2-E462498275D4}" type="pres">
      <dgm:prSet presAssocID="{9C670220-3C36-42C6-9C9E-1597321BA32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EFEDFB5-E14C-4052-81F4-461B3F5A8840}" type="pres">
      <dgm:prSet presAssocID="{9C670220-3C36-42C6-9C9E-1597321BA32D}" presName="spaceRect" presStyleCnt="0"/>
      <dgm:spPr/>
    </dgm:pt>
    <dgm:pt modelId="{0B2EFAA2-066C-4A14-A384-C98521BAB0C7}" type="pres">
      <dgm:prSet presAssocID="{9C670220-3C36-42C6-9C9E-1597321BA32D}" presName="textRect" presStyleLbl="revTx" presStyleIdx="4" presStyleCnt="6">
        <dgm:presLayoutVars>
          <dgm:chMax val="1"/>
          <dgm:chPref val="1"/>
        </dgm:presLayoutVars>
      </dgm:prSet>
      <dgm:spPr/>
    </dgm:pt>
    <dgm:pt modelId="{F7C09A87-9CFD-42CD-87E8-904487FBFC75}" type="pres">
      <dgm:prSet presAssocID="{44D3297A-799F-4E13-A697-FA9B26F9AAF2}" presName="sibTrans" presStyleCnt="0"/>
      <dgm:spPr/>
    </dgm:pt>
    <dgm:pt modelId="{EB2302BA-39A6-4867-89E9-E103AF86D642}" type="pres">
      <dgm:prSet presAssocID="{82954372-D1B9-44F3-A39B-9D765F8005B6}" presName="compNode" presStyleCnt="0"/>
      <dgm:spPr/>
    </dgm:pt>
    <dgm:pt modelId="{2126DFC7-3634-4321-B483-88915DC26755}" type="pres">
      <dgm:prSet presAssocID="{82954372-D1B9-44F3-A39B-9D765F8005B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cket knife"/>
        </a:ext>
      </dgm:extLst>
    </dgm:pt>
    <dgm:pt modelId="{933FEF74-D34D-429D-9C78-24B085FFA397}" type="pres">
      <dgm:prSet presAssocID="{82954372-D1B9-44F3-A39B-9D765F8005B6}" presName="spaceRect" presStyleCnt="0"/>
      <dgm:spPr/>
    </dgm:pt>
    <dgm:pt modelId="{3C8D841C-130D-4117-97E0-B96E0BDDEFE6}" type="pres">
      <dgm:prSet presAssocID="{82954372-D1B9-44F3-A39B-9D765F8005B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636D1F-4443-4552-8B20-70677CEB9864}" type="presOf" srcId="{54ACFA3E-E1F8-4900-A200-FFBDE47E13C0}" destId="{8849122C-E231-461D-BEA3-21E10C6E31F4}" srcOrd="0" destOrd="0" presId="urn:microsoft.com/office/officeart/2018/2/layout/IconLabelList"/>
    <dgm:cxn modelId="{563CFD33-54F5-4669-8CF2-21E22102242D}" srcId="{64F84BAA-E700-411F-9D5F-DD63ECF38921}" destId="{3CDDF0E0-8DC7-46D0-A6F7-F2ED773A9789}" srcOrd="0" destOrd="0" parTransId="{66259792-9C58-4018-8FA1-A056ADF8136D}" sibTransId="{334BC115-4D1F-4CCB-B5D7-E7B3994B12E2}"/>
    <dgm:cxn modelId="{DA5C045C-E235-4AC4-973F-0C243F351556}" type="presOf" srcId="{CBC110B9-F2D1-42AF-9D3F-500128753E25}" destId="{711EF54C-7480-4631-82DB-3186ADA2287B}" srcOrd="0" destOrd="0" presId="urn:microsoft.com/office/officeart/2018/2/layout/IconLabelList"/>
    <dgm:cxn modelId="{781FEA5D-5C63-4C1D-94AF-F35DFA65B55D}" type="presOf" srcId="{3CDDF0E0-8DC7-46D0-A6F7-F2ED773A9789}" destId="{26630DDB-5FBC-4DEF-B3E6-BC3A07A47769}" srcOrd="0" destOrd="0" presId="urn:microsoft.com/office/officeart/2018/2/layout/IconLabelList"/>
    <dgm:cxn modelId="{9C14F05F-4440-4094-B869-1CC1F6DB2DF4}" type="presOf" srcId="{82954372-D1B9-44F3-A39B-9D765F8005B6}" destId="{3C8D841C-130D-4117-97E0-B96E0BDDEFE6}" srcOrd="0" destOrd="0" presId="urn:microsoft.com/office/officeart/2018/2/layout/IconLabelList"/>
    <dgm:cxn modelId="{8C6CFB87-9A1C-423D-804E-E1D094D959DB}" srcId="{64F84BAA-E700-411F-9D5F-DD63ECF38921}" destId="{54ACFA3E-E1F8-4900-A200-FFBDE47E13C0}" srcOrd="3" destOrd="0" parTransId="{6EABA705-2B0A-432A-960D-C83A1BA17EC5}" sibTransId="{B864525A-1A18-4344-8C52-F682A0DD2061}"/>
    <dgm:cxn modelId="{E4577298-AFBC-4F9F-B37F-96E3AF03C21B}" srcId="{64F84BAA-E700-411F-9D5F-DD63ECF38921}" destId="{E68D6BC8-4A7D-4F51-9425-DF74F795F801}" srcOrd="1" destOrd="0" parTransId="{341B5098-0804-48B1-AA0F-32FF1A279980}" sibTransId="{9FCE3D42-CDC6-4A57-BEE6-74797DF36B0F}"/>
    <dgm:cxn modelId="{BEF754A1-6BAA-467F-9335-7243729CB71C}" srcId="{64F84BAA-E700-411F-9D5F-DD63ECF38921}" destId="{9C670220-3C36-42C6-9C9E-1597321BA32D}" srcOrd="4" destOrd="0" parTransId="{BCE680D5-8B6E-4565-9B67-FA798A490BB9}" sibTransId="{44D3297A-799F-4E13-A697-FA9B26F9AAF2}"/>
    <dgm:cxn modelId="{53AD77AF-AA6C-4E80-B3EC-DCDF4071D24A}" srcId="{64F84BAA-E700-411F-9D5F-DD63ECF38921}" destId="{CBC110B9-F2D1-42AF-9D3F-500128753E25}" srcOrd="2" destOrd="0" parTransId="{E0AFD559-5C33-42B9-B7F2-D41AC05D39FC}" sibTransId="{4E9D8423-9A04-4DE0-8CA2-893E3AA1E586}"/>
    <dgm:cxn modelId="{64B103B4-6C08-41F0-9005-390D3B2A4B59}" type="presOf" srcId="{9C670220-3C36-42C6-9C9E-1597321BA32D}" destId="{0B2EFAA2-066C-4A14-A384-C98521BAB0C7}" srcOrd="0" destOrd="0" presId="urn:microsoft.com/office/officeart/2018/2/layout/IconLabelList"/>
    <dgm:cxn modelId="{C416F9B5-8B02-4A06-A050-3111C7972023}" type="presOf" srcId="{64F84BAA-E700-411F-9D5F-DD63ECF38921}" destId="{DA9F3B53-8766-4FAA-8EBE-E9054946FD99}" srcOrd="0" destOrd="0" presId="urn:microsoft.com/office/officeart/2018/2/layout/IconLabelList"/>
    <dgm:cxn modelId="{37E9DEF0-8768-469F-9F22-445EFB8484DF}" type="presOf" srcId="{E68D6BC8-4A7D-4F51-9425-DF74F795F801}" destId="{9D33C72E-2D6C-4AA3-8F38-B0E5BFF12386}" srcOrd="0" destOrd="0" presId="urn:microsoft.com/office/officeart/2018/2/layout/IconLabelList"/>
    <dgm:cxn modelId="{07393EF1-2501-4DE2-9451-311C14AF00D7}" srcId="{64F84BAA-E700-411F-9D5F-DD63ECF38921}" destId="{82954372-D1B9-44F3-A39B-9D765F8005B6}" srcOrd="5" destOrd="0" parTransId="{4E8D558D-CB89-406B-9E2C-1B992691A214}" sibTransId="{7774C236-9517-4850-A103-91269C745E00}"/>
    <dgm:cxn modelId="{890065C6-67B3-4CCD-9914-395D746C5132}" type="presParOf" srcId="{DA9F3B53-8766-4FAA-8EBE-E9054946FD99}" destId="{280F7B7E-EEEC-4B0F-9111-ED4F923F6F83}" srcOrd="0" destOrd="0" presId="urn:microsoft.com/office/officeart/2018/2/layout/IconLabelList"/>
    <dgm:cxn modelId="{9AD9348D-B81A-4BFA-ADA7-D5C1A324AE0C}" type="presParOf" srcId="{280F7B7E-EEEC-4B0F-9111-ED4F923F6F83}" destId="{72A3F5D1-9BA1-4922-A2B8-ABFDE65EEA8E}" srcOrd="0" destOrd="0" presId="urn:microsoft.com/office/officeart/2018/2/layout/IconLabelList"/>
    <dgm:cxn modelId="{C1DE95C8-F133-4CE3-94A9-22CBB431A858}" type="presParOf" srcId="{280F7B7E-EEEC-4B0F-9111-ED4F923F6F83}" destId="{C7C6422D-470B-4744-97A7-5D9A09AD53D0}" srcOrd="1" destOrd="0" presId="urn:microsoft.com/office/officeart/2018/2/layout/IconLabelList"/>
    <dgm:cxn modelId="{D46E457F-871E-492E-8774-A0FC6938BBA1}" type="presParOf" srcId="{280F7B7E-EEEC-4B0F-9111-ED4F923F6F83}" destId="{26630DDB-5FBC-4DEF-B3E6-BC3A07A47769}" srcOrd="2" destOrd="0" presId="urn:microsoft.com/office/officeart/2018/2/layout/IconLabelList"/>
    <dgm:cxn modelId="{633273BC-5D74-4DB6-B940-81E78EC5EA4A}" type="presParOf" srcId="{DA9F3B53-8766-4FAA-8EBE-E9054946FD99}" destId="{3F2741E7-CC9F-4D75-9D09-CC65AB405696}" srcOrd="1" destOrd="0" presId="urn:microsoft.com/office/officeart/2018/2/layout/IconLabelList"/>
    <dgm:cxn modelId="{D55DDFAE-5B8D-4D58-8D8C-E4AAD155D432}" type="presParOf" srcId="{DA9F3B53-8766-4FAA-8EBE-E9054946FD99}" destId="{071E0A11-8187-44F1-82B8-FBA81CC472A2}" srcOrd="2" destOrd="0" presId="urn:microsoft.com/office/officeart/2018/2/layout/IconLabelList"/>
    <dgm:cxn modelId="{252D47D2-0398-4788-BED2-3A4B4B04D6A1}" type="presParOf" srcId="{071E0A11-8187-44F1-82B8-FBA81CC472A2}" destId="{DDD7ECA7-40A6-44F3-89D9-549A16F18740}" srcOrd="0" destOrd="0" presId="urn:microsoft.com/office/officeart/2018/2/layout/IconLabelList"/>
    <dgm:cxn modelId="{12099053-8C9F-466E-87DF-CC54332413AB}" type="presParOf" srcId="{071E0A11-8187-44F1-82B8-FBA81CC472A2}" destId="{6AB6E27F-74EC-4ABD-8284-4857C35A5F51}" srcOrd="1" destOrd="0" presId="urn:microsoft.com/office/officeart/2018/2/layout/IconLabelList"/>
    <dgm:cxn modelId="{5DB0C441-704E-49BC-8955-AA4BBFB1A24F}" type="presParOf" srcId="{071E0A11-8187-44F1-82B8-FBA81CC472A2}" destId="{9D33C72E-2D6C-4AA3-8F38-B0E5BFF12386}" srcOrd="2" destOrd="0" presId="urn:microsoft.com/office/officeart/2018/2/layout/IconLabelList"/>
    <dgm:cxn modelId="{017B3CCA-3DC2-4813-8F43-F3A915FA0D40}" type="presParOf" srcId="{DA9F3B53-8766-4FAA-8EBE-E9054946FD99}" destId="{4429894A-BEB5-4975-AA5F-78E5FD640852}" srcOrd="3" destOrd="0" presId="urn:microsoft.com/office/officeart/2018/2/layout/IconLabelList"/>
    <dgm:cxn modelId="{24D86D01-8A21-4DAF-8FF2-0992B6474DFD}" type="presParOf" srcId="{DA9F3B53-8766-4FAA-8EBE-E9054946FD99}" destId="{4647B363-0EFA-432A-8B6A-8753C97DAF0C}" srcOrd="4" destOrd="0" presId="urn:microsoft.com/office/officeart/2018/2/layout/IconLabelList"/>
    <dgm:cxn modelId="{68D622C1-9E0C-4697-9282-756B992CDC08}" type="presParOf" srcId="{4647B363-0EFA-432A-8B6A-8753C97DAF0C}" destId="{7FDDB0F3-74FA-4CB3-A10B-0FE52761FC32}" srcOrd="0" destOrd="0" presId="urn:microsoft.com/office/officeart/2018/2/layout/IconLabelList"/>
    <dgm:cxn modelId="{00CFF7C5-AB09-4416-BCBB-ED83D3502C02}" type="presParOf" srcId="{4647B363-0EFA-432A-8B6A-8753C97DAF0C}" destId="{89FDE573-5D1D-426E-8FEC-AD7FD12A0A6D}" srcOrd="1" destOrd="0" presId="urn:microsoft.com/office/officeart/2018/2/layout/IconLabelList"/>
    <dgm:cxn modelId="{E2391032-0B3A-49B9-84E7-65726DDD736C}" type="presParOf" srcId="{4647B363-0EFA-432A-8B6A-8753C97DAF0C}" destId="{711EF54C-7480-4631-82DB-3186ADA2287B}" srcOrd="2" destOrd="0" presId="urn:microsoft.com/office/officeart/2018/2/layout/IconLabelList"/>
    <dgm:cxn modelId="{2A08E88C-E5B2-4CC8-B104-3D3055532277}" type="presParOf" srcId="{DA9F3B53-8766-4FAA-8EBE-E9054946FD99}" destId="{5D6826A8-A004-4E7D-884B-7B164265CB3A}" srcOrd="5" destOrd="0" presId="urn:microsoft.com/office/officeart/2018/2/layout/IconLabelList"/>
    <dgm:cxn modelId="{EF0F5EED-F4D3-480E-996A-19D68B2BFC38}" type="presParOf" srcId="{DA9F3B53-8766-4FAA-8EBE-E9054946FD99}" destId="{8388E0BF-581E-4E66-9E5E-8AB1D7D84FD6}" srcOrd="6" destOrd="0" presId="urn:microsoft.com/office/officeart/2018/2/layout/IconLabelList"/>
    <dgm:cxn modelId="{2262C9B6-1C47-48C4-A777-FF53B1713528}" type="presParOf" srcId="{8388E0BF-581E-4E66-9E5E-8AB1D7D84FD6}" destId="{3AAAF948-625F-4B08-B37A-0C2494127BD1}" srcOrd="0" destOrd="0" presId="urn:microsoft.com/office/officeart/2018/2/layout/IconLabelList"/>
    <dgm:cxn modelId="{F515AD5B-BA87-4981-9BD2-AA2E643167B3}" type="presParOf" srcId="{8388E0BF-581E-4E66-9E5E-8AB1D7D84FD6}" destId="{53E20CF4-142E-42D3-AB37-B78A2E24D8DE}" srcOrd="1" destOrd="0" presId="urn:microsoft.com/office/officeart/2018/2/layout/IconLabelList"/>
    <dgm:cxn modelId="{95D6A28F-244C-4B05-A28A-DE384F197328}" type="presParOf" srcId="{8388E0BF-581E-4E66-9E5E-8AB1D7D84FD6}" destId="{8849122C-E231-461D-BEA3-21E10C6E31F4}" srcOrd="2" destOrd="0" presId="urn:microsoft.com/office/officeart/2018/2/layout/IconLabelList"/>
    <dgm:cxn modelId="{E90B0F3D-A47E-4177-8576-BA6226F2836B}" type="presParOf" srcId="{DA9F3B53-8766-4FAA-8EBE-E9054946FD99}" destId="{EEC615BE-EDD2-45E6-87EA-17B6C2C7B44B}" srcOrd="7" destOrd="0" presId="urn:microsoft.com/office/officeart/2018/2/layout/IconLabelList"/>
    <dgm:cxn modelId="{0D4F7E49-D634-433F-B665-5C417FDD6FDA}" type="presParOf" srcId="{DA9F3B53-8766-4FAA-8EBE-E9054946FD99}" destId="{9334C813-4083-4579-A14C-604EBB9A6ED6}" srcOrd="8" destOrd="0" presId="urn:microsoft.com/office/officeart/2018/2/layout/IconLabelList"/>
    <dgm:cxn modelId="{E4E4304E-8528-413C-8582-824F3A6A5A4A}" type="presParOf" srcId="{9334C813-4083-4579-A14C-604EBB9A6ED6}" destId="{F1A474A7-E730-4D40-85F2-E462498275D4}" srcOrd="0" destOrd="0" presId="urn:microsoft.com/office/officeart/2018/2/layout/IconLabelList"/>
    <dgm:cxn modelId="{A9EA4494-C599-47A2-8F42-22C73870D485}" type="presParOf" srcId="{9334C813-4083-4579-A14C-604EBB9A6ED6}" destId="{DEFEDFB5-E14C-4052-81F4-461B3F5A8840}" srcOrd="1" destOrd="0" presId="urn:microsoft.com/office/officeart/2018/2/layout/IconLabelList"/>
    <dgm:cxn modelId="{A5281405-D48D-4D96-872F-69E6FAD86DD4}" type="presParOf" srcId="{9334C813-4083-4579-A14C-604EBB9A6ED6}" destId="{0B2EFAA2-066C-4A14-A384-C98521BAB0C7}" srcOrd="2" destOrd="0" presId="urn:microsoft.com/office/officeart/2018/2/layout/IconLabelList"/>
    <dgm:cxn modelId="{C98D588E-43FE-4044-9376-A7518950E8F9}" type="presParOf" srcId="{DA9F3B53-8766-4FAA-8EBE-E9054946FD99}" destId="{F7C09A87-9CFD-42CD-87E8-904487FBFC75}" srcOrd="9" destOrd="0" presId="urn:microsoft.com/office/officeart/2018/2/layout/IconLabelList"/>
    <dgm:cxn modelId="{1FB80462-22BE-44C9-9AA0-1DB46CFD80A3}" type="presParOf" srcId="{DA9F3B53-8766-4FAA-8EBE-E9054946FD99}" destId="{EB2302BA-39A6-4867-89E9-E103AF86D642}" srcOrd="10" destOrd="0" presId="urn:microsoft.com/office/officeart/2018/2/layout/IconLabelList"/>
    <dgm:cxn modelId="{A14138A2-6196-41C2-A31B-8594C506F670}" type="presParOf" srcId="{EB2302BA-39A6-4867-89E9-E103AF86D642}" destId="{2126DFC7-3634-4321-B483-88915DC26755}" srcOrd="0" destOrd="0" presId="urn:microsoft.com/office/officeart/2018/2/layout/IconLabelList"/>
    <dgm:cxn modelId="{DF891BD6-43BC-4CE2-B832-57292808C86D}" type="presParOf" srcId="{EB2302BA-39A6-4867-89E9-E103AF86D642}" destId="{933FEF74-D34D-429D-9C78-24B085FFA397}" srcOrd="1" destOrd="0" presId="urn:microsoft.com/office/officeart/2018/2/layout/IconLabelList"/>
    <dgm:cxn modelId="{29A95623-ACE4-42E6-BD44-8E564D154608}" type="presParOf" srcId="{EB2302BA-39A6-4867-89E9-E103AF86D642}" destId="{3C8D841C-130D-4117-97E0-B96E0BDDEFE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F84BAA-E700-411F-9D5F-DD63ECF3892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CDDF0E0-8DC7-46D0-A6F7-F2ED773A9789}">
      <dgm:prSet/>
      <dgm:spPr/>
      <dgm:t>
        <a:bodyPr/>
        <a:lstStyle/>
        <a:p>
          <a:r>
            <a:rPr lang="en-US" dirty="0"/>
            <a:t>TRANSIT DELIVERS - cargo pods and transit’s new retail</a:t>
          </a:r>
        </a:p>
      </dgm:t>
    </dgm:pt>
    <dgm:pt modelId="{66259792-9C58-4018-8FA1-A056ADF8136D}" type="parTrans" cxnId="{563CFD33-54F5-4669-8CF2-21E22102242D}">
      <dgm:prSet/>
      <dgm:spPr/>
      <dgm:t>
        <a:bodyPr/>
        <a:lstStyle/>
        <a:p>
          <a:endParaRPr lang="en-US"/>
        </a:p>
      </dgm:t>
    </dgm:pt>
    <dgm:pt modelId="{334BC115-4D1F-4CCB-B5D7-E7B3994B12E2}" type="sibTrans" cxnId="{563CFD33-54F5-4669-8CF2-21E22102242D}">
      <dgm:prSet/>
      <dgm:spPr/>
      <dgm:t>
        <a:bodyPr/>
        <a:lstStyle/>
        <a:p>
          <a:endParaRPr lang="en-US"/>
        </a:p>
      </dgm:t>
    </dgm:pt>
    <dgm:pt modelId="{E68D6BC8-4A7D-4F51-9425-DF74F795F801}">
      <dgm:prSet/>
      <dgm:spPr/>
      <dgm:t>
        <a:bodyPr/>
        <a:lstStyle/>
        <a:p>
          <a:r>
            <a:rPr lang="en-US"/>
            <a:t>ALL PURPOSE STREETS - market, hub, recreation, garden</a:t>
          </a:r>
        </a:p>
      </dgm:t>
    </dgm:pt>
    <dgm:pt modelId="{341B5098-0804-48B1-AA0F-32FF1A279980}" type="parTrans" cxnId="{E4577298-AFBC-4F9F-B37F-96E3AF03C21B}">
      <dgm:prSet/>
      <dgm:spPr/>
      <dgm:t>
        <a:bodyPr/>
        <a:lstStyle/>
        <a:p>
          <a:endParaRPr lang="en-US"/>
        </a:p>
      </dgm:t>
    </dgm:pt>
    <dgm:pt modelId="{9FCE3D42-CDC6-4A57-BEE6-74797DF36B0F}" type="sibTrans" cxnId="{E4577298-AFBC-4F9F-B37F-96E3AF03C21B}">
      <dgm:prSet/>
      <dgm:spPr/>
      <dgm:t>
        <a:bodyPr/>
        <a:lstStyle/>
        <a:p>
          <a:endParaRPr lang="en-US"/>
        </a:p>
      </dgm:t>
    </dgm:pt>
    <dgm:pt modelId="{CBC110B9-F2D1-42AF-9D3F-500128753E25}">
      <dgm:prSet/>
      <dgm:spPr/>
      <dgm:t>
        <a:bodyPr/>
        <a:lstStyle/>
        <a:p>
          <a:r>
            <a:rPr lang="en-US"/>
            <a:t>MAINTENANCE IS IN THE SPOTLIGHT - new bus and rail cars</a:t>
          </a:r>
        </a:p>
      </dgm:t>
    </dgm:pt>
    <dgm:pt modelId="{E0AFD559-5C33-42B9-B7F2-D41AC05D39FC}" type="parTrans" cxnId="{53AD77AF-AA6C-4E80-B3EC-DCDF4071D24A}">
      <dgm:prSet/>
      <dgm:spPr/>
      <dgm:t>
        <a:bodyPr/>
        <a:lstStyle/>
        <a:p>
          <a:endParaRPr lang="en-US"/>
        </a:p>
      </dgm:t>
    </dgm:pt>
    <dgm:pt modelId="{4E9D8423-9A04-4DE0-8CA2-893E3AA1E586}" type="sibTrans" cxnId="{53AD77AF-AA6C-4E80-B3EC-DCDF4071D24A}">
      <dgm:prSet/>
      <dgm:spPr/>
      <dgm:t>
        <a:bodyPr/>
        <a:lstStyle/>
        <a:p>
          <a:endParaRPr lang="en-US"/>
        </a:p>
      </dgm:t>
    </dgm:pt>
    <dgm:pt modelId="{54ACFA3E-E1F8-4900-A200-FFBDE47E13C0}">
      <dgm:prSet/>
      <dgm:spPr/>
      <dgm:t>
        <a:bodyPr/>
        <a:lstStyle/>
        <a:p>
          <a:r>
            <a:rPr lang="en-US"/>
            <a:t>BIKE SUPERHIGHWAYS</a:t>
          </a:r>
        </a:p>
      </dgm:t>
    </dgm:pt>
    <dgm:pt modelId="{6EABA705-2B0A-432A-960D-C83A1BA17EC5}" type="parTrans" cxnId="{8C6CFB87-9A1C-423D-804E-E1D094D959DB}">
      <dgm:prSet/>
      <dgm:spPr/>
      <dgm:t>
        <a:bodyPr/>
        <a:lstStyle/>
        <a:p>
          <a:endParaRPr lang="en-US"/>
        </a:p>
      </dgm:t>
    </dgm:pt>
    <dgm:pt modelId="{B864525A-1A18-4344-8C52-F682A0DD2061}" type="sibTrans" cxnId="{8C6CFB87-9A1C-423D-804E-E1D094D959DB}">
      <dgm:prSet/>
      <dgm:spPr/>
      <dgm:t>
        <a:bodyPr/>
        <a:lstStyle/>
        <a:p>
          <a:endParaRPr lang="en-US"/>
        </a:p>
      </dgm:t>
    </dgm:pt>
    <dgm:pt modelId="{9C670220-3C36-42C6-9C9E-1597321BA32D}">
      <dgm:prSet/>
      <dgm:spPr/>
      <dgm:t>
        <a:bodyPr/>
        <a:lstStyle/>
        <a:p>
          <a:r>
            <a:rPr lang="en-US"/>
            <a:t>DIGITALLY ENABLED TRANSIT </a:t>
          </a:r>
        </a:p>
      </dgm:t>
    </dgm:pt>
    <dgm:pt modelId="{BCE680D5-8B6E-4565-9B67-FA798A490BB9}" type="parTrans" cxnId="{BEF754A1-6BAA-467F-9335-7243729CB71C}">
      <dgm:prSet/>
      <dgm:spPr/>
      <dgm:t>
        <a:bodyPr/>
        <a:lstStyle/>
        <a:p>
          <a:endParaRPr lang="en-US"/>
        </a:p>
      </dgm:t>
    </dgm:pt>
    <dgm:pt modelId="{44D3297A-799F-4E13-A697-FA9B26F9AAF2}" type="sibTrans" cxnId="{BEF754A1-6BAA-467F-9335-7243729CB71C}">
      <dgm:prSet/>
      <dgm:spPr/>
      <dgm:t>
        <a:bodyPr/>
        <a:lstStyle/>
        <a:p>
          <a:endParaRPr lang="en-US"/>
        </a:p>
      </dgm:t>
    </dgm:pt>
    <dgm:pt modelId="{82954372-D1B9-44F3-A39B-9D765F8005B6}">
      <dgm:prSet/>
      <dgm:spPr/>
      <dgm:t>
        <a:bodyPr/>
        <a:lstStyle/>
        <a:p>
          <a:r>
            <a:rPr lang="en-US"/>
            <a:t>MULTIPURPOSE NEIGHBORHOODS</a:t>
          </a:r>
        </a:p>
      </dgm:t>
    </dgm:pt>
    <dgm:pt modelId="{4E8D558D-CB89-406B-9E2C-1B992691A214}" type="parTrans" cxnId="{07393EF1-2501-4DE2-9451-311C14AF00D7}">
      <dgm:prSet/>
      <dgm:spPr/>
      <dgm:t>
        <a:bodyPr/>
        <a:lstStyle/>
        <a:p>
          <a:endParaRPr lang="en-US"/>
        </a:p>
      </dgm:t>
    </dgm:pt>
    <dgm:pt modelId="{7774C236-9517-4850-A103-91269C745E00}" type="sibTrans" cxnId="{07393EF1-2501-4DE2-9451-311C14AF00D7}">
      <dgm:prSet/>
      <dgm:spPr/>
      <dgm:t>
        <a:bodyPr/>
        <a:lstStyle/>
        <a:p>
          <a:endParaRPr lang="en-US"/>
        </a:p>
      </dgm:t>
    </dgm:pt>
    <dgm:pt modelId="{DA9F3B53-8766-4FAA-8EBE-E9054946FD99}" type="pres">
      <dgm:prSet presAssocID="{64F84BAA-E700-411F-9D5F-DD63ECF38921}" presName="root" presStyleCnt="0">
        <dgm:presLayoutVars>
          <dgm:dir/>
          <dgm:resizeHandles val="exact"/>
        </dgm:presLayoutVars>
      </dgm:prSet>
      <dgm:spPr/>
    </dgm:pt>
    <dgm:pt modelId="{280F7B7E-EEEC-4B0F-9111-ED4F923F6F83}" type="pres">
      <dgm:prSet presAssocID="{3CDDF0E0-8DC7-46D0-A6F7-F2ED773A9789}" presName="compNode" presStyleCnt="0"/>
      <dgm:spPr/>
    </dgm:pt>
    <dgm:pt modelId="{72A3F5D1-9BA1-4922-A2B8-ABFDE65EEA8E}" type="pres">
      <dgm:prSet presAssocID="{3CDDF0E0-8DC7-46D0-A6F7-F2ED773A978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C7C6422D-470B-4744-97A7-5D9A09AD53D0}" type="pres">
      <dgm:prSet presAssocID="{3CDDF0E0-8DC7-46D0-A6F7-F2ED773A9789}" presName="spaceRect" presStyleCnt="0"/>
      <dgm:spPr/>
    </dgm:pt>
    <dgm:pt modelId="{26630DDB-5FBC-4DEF-B3E6-BC3A07A47769}" type="pres">
      <dgm:prSet presAssocID="{3CDDF0E0-8DC7-46D0-A6F7-F2ED773A9789}" presName="textRect" presStyleLbl="revTx" presStyleIdx="0" presStyleCnt="6">
        <dgm:presLayoutVars>
          <dgm:chMax val="1"/>
          <dgm:chPref val="1"/>
        </dgm:presLayoutVars>
      </dgm:prSet>
      <dgm:spPr/>
    </dgm:pt>
    <dgm:pt modelId="{3F2741E7-CC9F-4D75-9D09-CC65AB405696}" type="pres">
      <dgm:prSet presAssocID="{334BC115-4D1F-4CCB-B5D7-E7B3994B12E2}" presName="sibTrans" presStyleCnt="0"/>
      <dgm:spPr/>
    </dgm:pt>
    <dgm:pt modelId="{071E0A11-8187-44F1-82B8-FBA81CC472A2}" type="pres">
      <dgm:prSet presAssocID="{E68D6BC8-4A7D-4F51-9425-DF74F795F801}" presName="compNode" presStyleCnt="0"/>
      <dgm:spPr/>
    </dgm:pt>
    <dgm:pt modelId="{DDD7ECA7-40A6-44F3-89D9-549A16F18740}" type="pres">
      <dgm:prSet presAssocID="{E68D6BC8-4A7D-4F51-9425-DF74F795F80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AB6E27F-74EC-4ABD-8284-4857C35A5F51}" type="pres">
      <dgm:prSet presAssocID="{E68D6BC8-4A7D-4F51-9425-DF74F795F801}" presName="spaceRect" presStyleCnt="0"/>
      <dgm:spPr/>
    </dgm:pt>
    <dgm:pt modelId="{9D33C72E-2D6C-4AA3-8F38-B0E5BFF12386}" type="pres">
      <dgm:prSet presAssocID="{E68D6BC8-4A7D-4F51-9425-DF74F795F801}" presName="textRect" presStyleLbl="revTx" presStyleIdx="1" presStyleCnt="6">
        <dgm:presLayoutVars>
          <dgm:chMax val="1"/>
          <dgm:chPref val="1"/>
        </dgm:presLayoutVars>
      </dgm:prSet>
      <dgm:spPr/>
    </dgm:pt>
    <dgm:pt modelId="{4429894A-BEB5-4975-AA5F-78E5FD640852}" type="pres">
      <dgm:prSet presAssocID="{9FCE3D42-CDC6-4A57-BEE6-74797DF36B0F}" presName="sibTrans" presStyleCnt="0"/>
      <dgm:spPr/>
    </dgm:pt>
    <dgm:pt modelId="{4647B363-0EFA-432A-8B6A-8753C97DAF0C}" type="pres">
      <dgm:prSet presAssocID="{CBC110B9-F2D1-42AF-9D3F-500128753E25}" presName="compNode" presStyleCnt="0"/>
      <dgm:spPr/>
    </dgm:pt>
    <dgm:pt modelId="{7FDDB0F3-74FA-4CB3-A10B-0FE52761FC32}" type="pres">
      <dgm:prSet presAssocID="{CBC110B9-F2D1-42AF-9D3F-500128753E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89FDE573-5D1D-426E-8FEC-AD7FD12A0A6D}" type="pres">
      <dgm:prSet presAssocID="{CBC110B9-F2D1-42AF-9D3F-500128753E25}" presName="spaceRect" presStyleCnt="0"/>
      <dgm:spPr/>
    </dgm:pt>
    <dgm:pt modelId="{711EF54C-7480-4631-82DB-3186ADA2287B}" type="pres">
      <dgm:prSet presAssocID="{CBC110B9-F2D1-42AF-9D3F-500128753E25}" presName="textRect" presStyleLbl="revTx" presStyleIdx="2" presStyleCnt="6">
        <dgm:presLayoutVars>
          <dgm:chMax val="1"/>
          <dgm:chPref val="1"/>
        </dgm:presLayoutVars>
      </dgm:prSet>
      <dgm:spPr/>
    </dgm:pt>
    <dgm:pt modelId="{5D6826A8-A004-4E7D-884B-7B164265CB3A}" type="pres">
      <dgm:prSet presAssocID="{4E9D8423-9A04-4DE0-8CA2-893E3AA1E586}" presName="sibTrans" presStyleCnt="0"/>
      <dgm:spPr/>
    </dgm:pt>
    <dgm:pt modelId="{8388E0BF-581E-4E66-9E5E-8AB1D7D84FD6}" type="pres">
      <dgm:prSet presAssocID="{54ACFA3E-E1F8-4900-A200-FFBDE47E13C0}" presName="compNode" presStyleCnt="0"/>
      <dgm:spPr/>
    </dgm:pt>
    <dgm:pt modelId="{3AAAF948-625F-4B08-B37A-0C2494127BD1}" type="pres">
      <dgm:prSet presAssocID="{54ACFA3E-E1F8-4900-A200-FFBDE47E13C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3E20CF4-142E-42D3-AB37-B78A2E24D8DE}" type="pres">
      <dgm:prSet presAssocID="{54ACFA3E-E1F8-4900-A200-FFBDE47E13C0}" presName="spaceRect" presStyleCnt="0"/>
      <dgm:spPr/>
    </dgm:pt>
    <dgm:pt modelId="{8849122C-E231-461D-BEA3-21E10C6E31F4}" type="pres">
      <dgm:prSet presAssocID="{54ACFA3E-E1F8-4900-A200-FFBDE47E13C0}" presName="textRect" presStyleLbl="revTx" presStyleIdx="3" presStyleCnt="6">
        <dgm:presLayoutVars>
          <dgm:chMax val="1"/>
          <dgm:chPref val="1"/>
        </dgm:presLayoutVars>
      </dgm:prSet>
      <dgm:spPr/>
    </dgm:pt>
    <dgm:pt modelId="{EEC615BE-EDD2-45E6-87EA-17B6C2C7B44B}" type="pres">
      <dgm:prSet presAssocID="{B864525A-1A18-4344-8C52-F682A0DD2061}" presName="sibTrans" presStyleCnt="0"/>
      <dgm:spPr/>
    </dgm:pt>
    <dgm:pt modelId="{9334C813-4083-4579-A14C-604EBB9A6ED6}" type="pres">
      <dgm:prSet presAssocID="{9C670220-3C36-42C6-9C9E-1597321BA32D}" presName="compNode" presStyleCnt="0"/>
      <dgm:spPr/>
    </dgm:pt>
    <dgm:pt modelId="{F1A474A7-E730-4D40-85F2-E462498275D4}" type="pres">
      <dgm:prSet presAssocID="{9C670220-3C36-42C6-9C9E-1597321BA32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EFEDFB5-E14C-4052-81F4-461B3F5A8840}" type="pres">
      <dgm:prSet presAssocID="{9C670220-3C36-42C6-9C9E-1597321BA32D}" presName="spaceRect" presStyleCnt="0"/>
      <dgm:spPr/>
    </dgm:pt>
    <dgm:pt modelId="{0B2EFAA2-066C-4A14-A384-C98521BAB0C7}" type="pres">
      <dgm:prSet presAssocID="{9C670220-3C36-42C6-9C9E-1597321BA32D}" presName="textRect" presStyleLbl="revTx" presStyleIdx="4" presStyleCnt="6">
        <dgm:presLayoutVars>
          <dgm:chMax val="1"/>
          <dgm:chPref val="1"/>
        </dgm:presLayoutVars>
      </dgm:prSet>
      <dgm:spPr/>
    </dgm:pt>
    <dgm:pt modelId="{F7C09A87-9CFD-42CD-87E8-904487FBFC75}" type="pres">
      <dgm:prSet presAssocID="{44D3297A-799F-4E13-A697-FA9B26F9AAF2}" presName="sibTrans" presStyleCnt="0"/>
      <dgm:spPr/>
    </dgm:pt>
    <dgm:pt modelId="{EB2302BA-39A6-4867-89E9-E103AF86D642}" type="pres">
      <dgm:prSet presAssocID="{82954372-D1B9-44F3-A39B-9D765F8005B6}" presName="compNode" presStyleCnt="0"/>
      <dgm:spPr/>
    </dgm:pt>
    <dgm:pt modelId="{2126DFC7-3634-4321-B483-88915DC26755}" type="pres">
      <dgm:prSet presAssocID="{82954372-D1B9-44F3-A39B-9D765F8005B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cket knife"/>
        </a:ext>
      </dgm:extLst>
    </dgm:pt>
    <dgm:pt modelId="{933FEF74-D34D-429D-9C78-24B085FFA397}" type="pres">
      <dgm:prSet presAssocID="{82954372-D1B9-44F3-A39B-9D765F8005B6}" presName="spaceRect" presStyleCnt="0"/>
      <dgm:spPr/>
    </dgm:pt>
    <dgm:pt modelId="{3C8D841C-130D-4117-97E0-B96E0BDDEFE6}" type="pres">
      <dgm:prSet presAssocID="{82954372-D1B9-44F3-A39B-9D765F8005B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636D1F-4443-4552-8B20-70677CEB9864}" type="presOf" srcId="{54ACFA3E-E1F8-4900-A200-FFBDE47E13C0}" destId="{8849122C-E231-461D-BEA3-21E10C6E31F4}" srcOrd="0" destOrd="0" presId="urn:microsoft.com/office/officeart/2018/2/layout/IconLabelList"/>
    <dgm:cxn modelId="{563CFD33-54F5-4669-8CF2-21E22102242D}" srcId="{64F84BAA-E700-411F-9D5F-DD63ECF38921}" destId="{3CDDF0E0-8DC7-46D0-A6F7-F2ED773A9789}" srcOrd="0" destOrd="0" parTransId="{66259792-9C58-4018-8FA1-A056ADF8136D}" sibTransId="{334BC115-4D1F-4CCB-B5D7-E7B3994B12E2}"/>
    <dgm:cxn modelId="{DA5C045C-E235-4AC4-973F-0C243F351556}" type="presOf" srcId="{CBC110B9-F2D1-42AF-9D3F-500128753E25}" destId="{711EF54C-7480-4631-82DB-3186ADA2287B}" srcOrd="0" destOrd="0" presId="urn:microsoft.com/office/officeart/2018/2/layout/IconLabelList"/>
    <dgm:cxn modelId="{781FEA5D-5C63-4C1D-94AF-F35DFA65B55D}" type="presOf" srcId="{3CDDF0E0-8DC7-46D0-A6F7-F2ED773A9789}" destId="{26630DDB-5FBC-4DEF-B3E6-BC3A07A47769}" srcOrd="0" destOrd="0" presId="urn:microsoft.com/office/officeart/2018/2/layout/IconLabelList"/>
    <dgm:cxn modelId="{9C14F05F-4440-4094-B869-1CC1F6DB2DF4}" type="presOf" srcId="{82954372-D1B9-44F3-A39B-9D765F8005B6}" destId="{3C8D841C-130D-4117-97E0-B96E0BDDEFE6}" srcOrd="0" destOrd="0" presId="urn:microsoft.com/office/officeart/2018/2/layout/IconLabelList"/>
    <dgm:cxn modelId="{8C6CFB87-9A1C-423D-804E-E1D094D959DB}" srcId="{64F84BAA-E700-411F-9D5F-DD63ECF38921}" destId="{54ACFA3E-E1F8-4900-A200-FFBDE47E13C0}" srcOrd="3" destOrd="0" parTransId="{6EABA705-2B0A-432A-960D-C83A1BA17EC5}" sibTransId="{B864525A-1A18-4344-8C52-F682A0DD2061}"/>
    <dgm:cxn modelId="{E4577298-AFBC-4F9F-B37F-96E3AF03C21B}" srcId="{64F84BAA-E700-411F-9D5F-DD63ECF38921}" destId="{E68D6BC8-4A7D-4F51-9425-DF74F795F801}" srcOrd="1" destOrd="0" parTransId="{341B5098-0804-48B1-AA0F-32FF1A279980}" sibTransId="{9FCE3D42-CDC6-4A57-BEE6-74797DF36B0F}"/>
    <dgm:cxn modelId="{BEF754A1-6BAA-467F-9335-7243729CB71C}" srcId="{64F84BAA-E700-411F-9D5F-DD63ECF38921}" destId="{9C670220-3C36-42C6-9C9E-1597321BA32D}" srcOrd="4" destOrd="0" parTransId="{BCE680D5-8B6E-4565-9B67-FA798A490BB9}" sibTransId="{44D3297A-799F-4E13-A697-FA9B26F9AAF2}"/>
    <dgm:cxn modelId="{53AD77AF-AA6C-4E80-B3EC-DCDF4071D24A}" srcId="{64F84BAA-E700-411F-9D5F-DD63ECF38921}" destId="{CBC110B9-F2D1-42AF-9D3F-500128753E25}" srcOrd="2" destOrd="0" parTransId="{E0AFD559-5C33-42B9-B7F2-D41AC05D39FC}" sibTransId="{4E9D8423-9A04-4DE0-8CA2-893E3AA1E586}"/>
    <dgm:cxn modelId="{64B103B4-6C08-41F0-9005-390D3B2A4B59}" type="presOf" srcId="{9C670220-3C36-42C6-9C9E-1597321BA32D}" destId="{0B2EFAA2-066C-4A14-A384-C98521BAB0C7}" srcOrd="0" destOrd="0" presId="urn:microsoft.com/office/officeart/2018/2/layout/IconLabelList"/>
    <dgm:cxn modelId="{C416F9B5-8B02-4A06-A050-3111C7972023}" type="presOf" srcId="{64F84BAA-E700-411F-9D5F-DD63ECF38921}" destId="{DA9F3B53-8766-4FAA-8EBE-E9054946FD99}" srcOrd="0" destOrd="0" presId="urn:microsoft.com/office/officeart/2018/2/layout/IconLabelList"/>
    <dgm:cxn modelId="{37E9DEF0-8768-469F-9F22-445EFB8484DF}" type="presOf" srcId="{E68D6BC8-4A7D-4F51-9425-DF74F795F801}" destId="{9D33C72E-2D6C-4AA3-8F38-B0E5BFF12386}" srcOrd="0" destOrd="0" presId="urn:microsoft.com/office/officeart/2018/2/layout/IconLabelList"/>
    <dgm:cxn modelId="{07393EF1-2501-4DE2-9451-311C14AF00D7}" srcId="{64F84BAA-E700-411F-9D5F-DD63ECF38921}" destId="{82954372-D1B9-44F3-A39B-9D765F8005B6}" srcOrd="5" destOrd="0" parTransId="{4E8D558D-CB89-406B-9E2C-1B992691A214}" sibTransId="{7774C236-9517-4850-A103-91269C745E00}"/>
    <dgm:cxn modelId="{890065C6-67B3-4CCD-9914-395D746C5132}" type="presParOf" srcId="{DA9F3B53-8766-4FAA-8EBE-E9054946FD99}" destId="{280F7B7E-EEEC-4B0F-9111-ED4F923F6F83}" srcOrd="0" destOrd="0" presId="urn:microsoft.com/office/officeart/2018/2/layout/IconLabelList"/>
    <dgm:cxn modelId="{9AD9348D-B81A-4BFA-ADA7-D5C1A324AE0C}" type="presParOf" srcId="{280F7B7E-EEEC-4B0F-9111-ED4F923F6F83}" destId="{72A3F5D1-9BA1-4922-A2B8-ABFDE65EEA8E}" srcOrd="0" destOrd="0" presId="urn:microsoft.com/office/officeart/2018/2/layout/IconLabelList"/>
    <dgm:cxn modelId="{C1DE95C8-F133-4CE3-94A9-22CBB431A858}" type="presParOf" srcId="{280F7B7E-EEEC-4B0F-9111-ED4F923F6F83}" destId="{C7C6422D-470B-4744-97A7-5D9A09AD53D0}" srcOrd="1" destOrd="0" presId="urn:microsoft.com/office/officeart/2018/2/layout/IconLabelList"/>
    <dgm:cxn modelId="{D46E457F-871E-492E-8774-A0FC6938BBA1}" type="presParOf" srcId="{280F7B7E-EEEC-4B0F-9111-ED4F923F6F83}" destId="{26630DDB-5FBC-4DEF-B3E6-BC3A07A47769}" srcOrd="2" destOrd="0" presId="urn:microsoft.com/office/officeart/2018/2/layout/IconLabelList"/>
    <dgm:cxn modelId="{633273BC-5D74-4DB6-B940-81E78EC5EA4A}" type="presParOf" srcId="{DA9F3B53-8766-4FAA-8EBE-E9054946FD99}" destId="{3F2741E7-CC9F-4D75-9D09-CC65AB405696}" srcOrd="1" destOrd="0" presId="urn:microsoft.com/office/officeart/2018/2/layout/IconLabelList"/>
    <dgm:cxn modelId="{D55DDFAE-5B8D-4D58-8D8C-E4AAD155D432}" type="presParOf" srcId="{DA9F3B53-8766-4FAA-8EBE-E9054946FD99}" destId="{071E0A11-8187-44F1-82B8-FBA81CC472A2}" srcOrd="2" destOrd="0" presId="urn:microsoft.com/office/officeart/2018/2/layout/IconLabelList"/>
    <dgm:cxn modelId="{252D47D2-0398-4788-BED2-3A4B4B04D6A1}" type="presParOf" srcId="{071E0A11-8187-44F1-82B8-FBA81CC472A2}" destId="{DDD7ECA7-40A6-44F3-89D9-549A16F18740}" srcOrd="0" destOrd="0" presId="urn:microsoft.com/office/officeart/2018/2/layout/IconLabelList"/>
    <dgm:cxn modelId="{12099053-8C9F-466E-87DF-CC54332413AB}" type="presParOf" srcId="{071E0A11-8187-44F1-82B8-FBA81CC472A2}" destId="{6AB6E27F-74EC-4ABD-8284-4857C35A5F51}" srcOrd="1" destOrd="0" presId="urn:microsoft.com/office/officeart/2018/2/layout/IconLabelList"/>
    <dgm:cxn modelId="{5DB0C441-704E-49BC-8955-AA4BBFB1A24F}" type="presParOf" srcId="{071E0A11-8187-44F1-82B8-FBA81CC472A2}" destId="{9D33C72E-2D6C-4AA3-8F38-B0E5BFF12386}" srcOrd="2" destOrd="0" presId="urn:microsoft.com/office/officeart/2018/2/layout/IconLabelList"/>
    <dgm:cxn modelId="{017B3CCA-3DC2-4813-8F43-F3A915FA0D40}" type="presParOf" srcId="{DA9F3B53-8766-4FAA-8EBE-E9054946FD99}" destId="{4429894A-BEB5-4975-AA5F-78E5FD640852}" srcOrd="3" destOrd="0" presId="urn:microsoft.com/office/officeart/2018/2/layout/IconLabelList"/>
    <dgm:cxn modelId="{24D86D01-8A21-4DAF-8FF2-0992B6474DFD}" type="presParOf" srcId="{DA9F3B53-8766-4FAA-8EBE-E9054946FD99}" destId="{4647B363-0EFA-432A-8B6A-8753C97DAF0C}" srcOrd="4" destOrd="0" presId="urn:microsoft.com/office/officeart/2018/2/layout/IconLabelList"/>
    <dgm:cxn modelId="{68D622C1-9E0C-4697-9282-756B992CDC08}" type="presParOf" srcId="{4647B363-0EFA-432A-8B6A-8753C97DAF0C}" destId="{7FDDB0F3-74FA-4CB3-A10B-0FE52761FC32}" srcOrd="0" destOrd="0" presId="urn:microsoft.com/office/officeart/2018/2/layout/IconLabelList"/>
    <dgm:cxn modelId="{00CFF7C5-AB09-4416-BCBB-ED83D3502C02}" type="presParOf" srcId="{4647B363-0EFA-432A-8B6A-8753C97DAF0C}" destId="{89FDE573-5D1D-426E-8FEC-AD7FD12A0A6D}" srcOrd="1" destOrd="0" presId="urn:microsoft.com/office/officeart/2018/2/layout/IconLabelList"/>
    <dgm:cxn modelId="{E2391032-0B3A-49B9-84E7-65726DDD736C}" type="presParOf" srcId="{4647B363-0EFA-432A-8B6A-8753C97DAF0C}" destId="{711EF54C-7480-4631-82DB-3186ADA2287B}" srcOrd="2" destOrd="0" presId="urn:microsoft.com/office/officeart/2018/2/layout/IconLabelList"/>
    <dgm:cxn modelId="{2A08E88C-E5B2-4CC8-B104-3D3055532277}" type="presParOf" srcId="{DA9F3B53-8766-4FAA-8EBE-E9054946FD99}" destId="{5D6826A8-A004-4E7D-884B-7B164265CB3A}" srcOrd="5" destOrd="0" presId="urn:microsoft.com/office/officeart/2018/2/layout/IconLabelList"/>
    <dgm:cxn modelId="{EF0F5EED-F4D3-480E-996A-19D68B2BFC38}" type="presParOf" srcId="{DA9F3B53-8766-4FAA-8EBE-E9054946FD99}" destId="{8388E0BF-581E-4E66-9E5E-8AB1D7D84FD6}" srcOrd="6" destOrd="0" presId="urn:microsoft.com/office/officeart/2018/2/layout/IconLabelList"/>
    <dgm:cxn modelId="{2262C9B6-1C47-48C4-A777-FF53B1713528}" type="presParOf" srcId="{8388E0BF-581E-4E66-9E5E-8AB1D7D84FD6}" destId="{3AAAF948-625F-4B08-B37A-0C2494127BD1}" srcOrd="0" destOrd="0" presId="urn:microsoft.com/office/officeart/2018/2/layout/IconLabelList"/>
    <dgm:cxn modelId="{F515AD5B-BA87-4981-9BD2-AA2E643167B3}" type="presParOf" srcId="{8388E0BF-581E-4E66-9E5E-8AB1D7D84FD6}" destId="{53E20CF4-142E-42D3-AB37-B78A2E24D8DE}" srcOrd="1" destOrd="0" presId="urn:microsoft.com/office/officeart/2018/2/layout/IconLabelList"/>
    <dgm:cxn modelId="{95D6A28F-244C-4B05-A28A-DE384F197328}" type="presParOf" srcId="{8388E0BF-581E-4E66-9E5E-8AB1D7D84FD6}" destId="{8849122C-E231-461D-BEA3-21E10C6E31F4}" srcOrd="2" destOrd="0" presId="urn:microsoft.com/office/officeart/2018/2/layout/IconLabelList"/>
    <dgm:cxn modelId="{E90B0F3D-A47E-4177-8576-BA6226F2836B}" type="presParOf" srcId="{DA9F3B53-8766-4FAA-8EBE-E9054946FD99}" destId="{EEC615BE-EDD2-45E6-87EA-17B6C2C7B44B}" srcOrd="7" destOrd="0" presId="urn:microsoft.com/office/officeart/2018/2/layout/IconLabelList"/>
    <dgm:cxn modelId="{0D4F7E49-D634-433F-B665-5C417FDD6FDA}" type="presParOf" srcId="{DA9F3B53-8766-4FAA-8EBE-E9054946FD99}" destId="{9334C813-4083-4579-A14C-604EBB9A6ED6}" srcOrd="8" destOrd="0" presId="urn:microsoft.com/office/officeart/2018/2/layout/IconLabelList"/>
    <dgm:cxn modelId="{E4E4304E-8528-413C-8582-824F3A6A5A4A}" type="presParOf" srcId="{9334C813-4083-4579-A14C-604EBB9A6ED6}" destId="{F1A474A7-E730-4D40-85F2-E462498275D4}" srcOrd="0" destOrd="0" presId="urn:microsoft.com/office/officeart/2018/2/layout/IconLabelList"/>
    <dgm:cxn modelId="{A9EA4494-C599-47A2-8F42-22C73870D485}" type="presParOf" srcId="{9334C813-4083-4579-A14C-604EBB9A6ED6}" destId="{DEFEDFB5-E14C-4052-81F4-461B3F5A8840}" srcOrd="1" destOrd="0" presId="urn:microsoft.com/office/officeart/2018/2/layout/IconLabelList"/>
    <dgm:cxn modelId="{A5281405-D48D-4D96-872F-69E6FAD86DD4}" type="presParOf" srcId="{9334C813-4083-4579-A14C-604EBB9A6ED6}" destId="{0B2EFAA2-066C-4A14-A384-C98521BAB0C7}" srcOrd="2" destOrd="0" presId="urn:microsoft.com/office/officeart/2018/2/layout/IconLabelList"/>
    <dgm:cxn modelId="{C98D588E-43FE-4044-9376-A7518950E8F9}" type="presParOf" srcId="{DA9F3B53-8766-4FAA-8EBE-E9054946FD99}" destId="{F7C09A87-9CFD-42CD-87E8-904487FBFC75}" srcOrd="9" destOrd="0" presId="urn:microsoft.com/office/officeart/2018/2/layout/IconLabelList"/>
    <dgm:cxn modelId="{1FB80462-22BE-44C9-9AA0-1DB46CFD80A3}" type="presParOf" srcId="{DA9F3B53-8766-4FAA-8EBE-E9054946FD99}" destId="{EB2302BA-39A6-4867-89E9-E103AF86D642}" srcOrd="10" destOrd="0" presId="urn:microsoft.com/office/officeart/2018/2/layout/IconLabelList"/>
    <dgm:cxn modelId="{A14138A2-6196-41C2-A31B-8594C506F670}" type="presParOf" srcId="{EB2302BA-39A6-4867-89E9-E103AF86D642}" destId="{2126DFC7-3634-4321-B483-88915DC26755}" srcOrd="0" destOrd="0" presId="urn:microsoft.com/office/officeart/2018/2/layout/IconLabelList"/>
    <dgm:cxn modelId="{DF891BD6-43BC-4CE2-B832-57292808C86D}" type="presParOf" srcId="{EB2302BA-39A6-4867-89E9-E103AF86D642}" destId="{933FEF74-D34D-429D-9C78-24B085FFA397}" srcOrd="1" destOrd="0" presId="urn:microsoft.com/office/officeart/2018/2/layout/IconLabelList"/>
    <dgm:cxn modelId="{29A95623-ACE4-42E6-BD44-8E564D154608}" type="presParOf" srcId="{EB2302BA-39A6-4867-89E9-E103AF86D642}" destId="{3C8D841C-130D-4117-97E0-B96E0BDDEFE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F84BAA-E700-411F-9D5F-DD63ECF3892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CDDF0E0-8DC7-46D0-A6F7-F2ED773A9789}">
      <dgm:prSet/>
      <dgm:spPr/>
      <dgm:t>
        <a:bodyPr/>
        <a:lstStyle/>
        <a:p>
          <a:r>
            <a:rPr lang="en-US" dirty="0"/>
            <a:t>TRANSIT DELIVERS - cargo pods and transit’s new retail</a:t>
          </a:r>
        </a:p>
      </dgm:t>
    </dgm:pt>
    <dgm:pt modelId="{66259792-9C58-4018-8FA1-A056ADF8136D}" type="parTrans" cxnId="{563CFD33-54F5-4669-8CF2-21E22102242D}">
      <dgm:prSet/>
      <dgm:spPr/>
      <dgm:t>
        <a:bodyPr/>
        <a:lstStyle/>
        <a:p>
          <a:endParaRPr lang="en-US"/>
        </a:p>
      </dgm:t>
    </dgm:pt>
    <dgm:pt modelId="{334BC115-4D1F-4CCB-B5D7-E7B3994B12E2}" type="sibTrans" cxnId="{563CFD33-54F5-4669-8CF2-21E22102242D}">
      <dgm:prSet/>
      <dgm:spPr/>
      <dgm:t>
        <a:bodyPr/>
        <a:lstStyle/>
        <a:p>
          <a:endParaRPr lang="en-US"/>
        </a:p>
      </dgm:t>
    </dgm:pt>
    <dgm:pt modelId="{E68D6BC8-4A7D-4F51-9425-DF74F795F801}">
      <dgm:prSet/>
      <dgm:spPr/>
      <dgm:t>
        <a:bodyPr/>
        <a:lstStyle/>
        <a:p>
          <a:r>
            <a:rPr lang="en-US"/>
            <a:t>ALL PURPOSE STREETS - market, hub, recreation, garden</a:t>
          </a:r>
        </a:p>
      </dgm:t>
    </dgm:pt>
    <dgm:pt modelId="{341B5098-0804-48B1-AA0F-32FF1A279980}" type="parTrans" cxnId="{E4577298-AFBC-4F9F-B37F-96E3AF03C21B}">
      <dgm:prSet/>
      <dgm:spPr/>
      <dgm:t>
        <a:bodyPr/>
        <a:lstStyle/>
        <a:p>
          <a:endParaRPr lang="en-US"/>
        </a:p>
      </dgm:t>
    </dgm:pt>
    <dgm:pt modelId="{9FCE3D42-CDC6-4A57-BEE6-74797DF36B0F}" type="sibTrans" cxnId="{E4577298-AFBC-4F9F-B37F-96E3AF03C21B}">
      <dgm:prSet/>
      <dgm:spPr/>
      <dgm:t>
        <a:bodyPr/>
        <a:lstStyle/>
        <a:p>
          <a:endParaRPr lang="en-US"/>
        </a:p>
      </dgm:t>
    </dgm:pt>
    <dgm:pt modelId="{CBC110B9-F2D1-42AF-9D3F-500128753E25}">
      <dgm:prSet/>
      <dgm:spPr/>
      <dgm:t>
        <a:bodyPr/>
        <a:lstStyle/>
        <a:p>
          <a:r>
            <a:rPr lang="en-US"/>
            <a:t>MAINTENANCE IS IN THE SPOTLIGHT - new bus and rail cars</a:t>
          </a:r>
        </a:p>
      </dgm:t>
    </dgm:pt>
    <dgm:pt modelId="{E0AFD559-5C33-42B9-B7F2-D41AC05D39FC}" type="parTrans" cxnId="{53AD77AF-AA6C-4E80-B3EC-DCDF4071D24A}">
      <dgm:prSet/>
      <dgm:spPr/>
      <dgm:t>
        <a:bodyPr/>
        <a:lstStyle/>
        <a:p>
          <a:endParaRPr lang="en-US"/>
        </a:p>
      </dgm:t>
    </dgm:pt>
    <dgm:pt modelId="{4E9D8423-9A04-4DE0-8CA2-893E3AA1E586}" type="sibTrans" cxnId="{53AD77AF-AA6C-4E80-B3EC-DCDF4071D24A}">
      <dgm:prSet/>
      <dgm:spPr/>
      <dgm:t>
        <a:bodyPr/>
        <a:lstStyle/>
        <a:p>
          <a:endParaRPr lang="en-US"/>
        </a:p>
      </dgm:t>
    </dgm:pt>
    <dgm:pt modelId="{54ACFA3E-E1F8-4900-A200-FFBDE47E13C0}">
      <dgm:prSet/>
      <dgm:spPr/>
      <dgm:t>
        <a:bodyPr/>
        <a:lstStyle/>
        <a:p>
          <a:r>
            <a:rPr lang="en-US"/>
            <a:t>BIKE SUPERHIGHWAYS</a:t>
          </a:r>
        </a:p>
      </dgm:t>
    </dgm:pt>
    <dgm:pt modelId="{6EABA705-2B0A-432A-960D-C83A1BA17EC5}" type="parTrans" cxnId="{8C6CFB87-9A1C-423D-804E-E1D094D959DB}">
      <dgm:prSet/>
      <dgm:spPr/>
      <dgm:t>
        <a:bodyPr/>
        <a:lstStyle/>
        <a:p>
          <a:endParaRPr lang="en-US"/>
        </a:p>
      </dgm:t>
    </dgm:pt>
    <dgm:pt modelId="{B864525A-1A18-4344-8C52-F682A0DD2061}" type="sibTrans" cxnId="{8C6CFB87-9A1C-423D-804E-E1D094D959DB}">
      <dgm:prSet/>
      <dgm:spPr/>
      <dgm:t>
        <a:bodyPr/>
        <a:lstStyle/>
        <a:p>
          <a:endParaRPr lang="en-US"/>
        </a:p>
      </dgm:t>
    </dgm:pt>
    <dgm:pt modelId="{9C670220-3C36-42C6-9C9E-1597321BA32D}">
      <dgm:prSet/>
      <dgm:spPr/>
      <dgm:t>
        <a:bodyPr/>
        <a:lstStyle/>
        <a:p>
          <a:r>
            <a:rPr lang="en-US"/>
            <a:t>DIGITALLY ENABLED TRANSIT </a:t>
          </a:r>
        </a:p>
      </dgm:t>
    </dgm:pt>
    <dgm:pt modelId="{BCE680D5-8B6E-4565-9B67-FA798A490BB9}" type="parTrans" cxnId="{BEF754A1-6BAA-467F-9335-7243729CB71C}">
      <dgm:prSet/>
      <dgm:spPr/>
      <dgm:t>
        <a:bodyPr/>
        <a:lstStyle/>
        <a:p>
          <a:endParaRPr lang="en-US"/>
        </a:p>
      </dgm:t>
    </dgm:pt>
    <dgm:pt modelId="{44D3297A-799F-4E13-A697-FA9B26F9AAF2}" type="sibTrans" cxnId="{BEF754A1-6BAA-467F-9335-7243729CB71C}">
      <dgm:prSet/>
      <dgm:spPr/>
      <dgm:t>
        <a:bodyPr/>
        <a:lstStyle/>
        <a:p>
          <a:endParaRPr lang="en-US"/>
        </a:p>
      </dgm:t>
    </dgm:pt>
    <dgm:pt modelId="{82954372-D1B9-44F3-A39B-9D765F8005B6}">
      <dgm:prSet/>
      <dgm:spPr/>
      <dgm:t>
        <a:bodyPr/>
        <a:lstStyle/>
        <a:p>
          <a:r>
            <a:rPr lang="en-US"/>
            <a:t>MULTIPURPOSE NEIGHBORHOODS</a:t>
          </a:r>
        </a:p>
      </dgm:t>
    </dgm:pt>
    <dgm:pt modelId="{4E8D558D-CB89-406B-9E2C-1B992691A214}" type="parTrans" cxnId="{07393EF1-2501-4DE2-9451-311C14AF00D7}">
      <dgm:prSet/>
      <dgm:spPr/>
      <dgm:t>
        <a:bodyPr/>
        <a:lstStyle/>
        <a:p>
          <a:endParaRPr lang="en-US"/>
        </a:p>
      </dgm:t>
    </dgm:pt>
    <dgm:pt modelId="{7774C236-9517-4850-A103-91269C745E00}" type="sibTrans" cxnId="{07393EF1-2501-4DE2-9451-311C14AF00D7}">
      <dgm:prSet/>
      <dgm:spPr/>
      <dgm:t>
        <a:bodyPr/>
        <a:lstStyle/>
        <a:p>
          <a:endParaRPr lang="en-US"/>
        </a:p>
      </dgm:t>
    </dgm:pt>
    <dgm:pt modelId="{DA9F3B53-8766-4FAA-8EBE-E9054946FD99}" type="pres">
      <dgm:prSet presAssocID="{64F84BAA-E700-411F-9D5F-DD63ECF38921}" presName="root" presStyleCnt="0">
        <dgm:presLayoutVars>
          <dgm:dir/>
          <dgm:resizeHandles val="exact"/>
        </dgm:presLayoutVars>
      </dgm:prSet>
      <dgm:spPr/>
    </dgm:pt>
    <dgm:pt modelId="{280F7B7E-EEEC-4B0F-9111-ED4F923F6F83}" type="pres">
      <dgm:prSet presAssocID="{3CDDF0E0-8DC7-46D0-A6F7-F2ED773A9789}" presName="compNode" presStyleCnt="0"/>
      <dgm:spPr/>
    </dgm:pt>
    <dgm:pt modelId="{72A3F5D1-9BA1-4922-A2B8-ABFDE65EEA8E}" type="pres">
      <dgm:prSet presAssocID="{3CDDF0E0-8DC7-46D0-A6F7-F2ED773A978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C7C6422D-470B-4744-97A7-5D9A09AD53D0}" type="pres">
      <dgm:prSet presAssocID="{3CDDF0E0-8DC7-46D0-A6F7-F2ED773A9789}" presName="spaceRect" presStyleCnt="0"/>
      <dgm:spPr/>
    </dgm:pt>
    <dgm:pt modelId="{26630DDB-5FBC-4DEF-B3E6-BC3A07A47769}" type="pres">
      <dgm:prSet presAssocID="{3CDDF0E0-8DC7-46D0-A6F7-F2ED773A9789}" presName="textRect" presStyleLbl="revTx" presStyleIdx="0" presStyleCnt="6">
        <dgm:presLayoutVars>
          <dgm:chMax val="1"/>
          <dgm:chPref val="1"/>
        </dgm:presLayoutVars>
      </dgm:prSet>
      <dgm:spPr/>
    </dgm:pt>
    <dgm:pt modelId="{3F2741E7-CC9F-4D75-9D09-CC65AB405696}" type="pres">
      <dgm:prSet presAssocID="{334BC115-4D1F-4CCB-B5D7-E7B3994B12E2}" presName="sibTrans" presStyleCnt="0"/>
      <dgm:spPr/>
    </dgm:pt>
    <dgm:pt modelId="{071E0A11-8187-44F1-82B8-FBA81CC472A2}" type="pres">
      <dgm:prSet presAssocID="{E68D6BC8-4A7D-4F51-9425-DF74F795F801}" presName="compNode" presStyleCnt="0"/>
      <dgm:spPr/>
    </dgm:pt>
    <dgm:pt modelId="{DDD7ECA7-40A6-44F3-89D9-549A16F18740}" type="pres">
      <dgm:prSet presAssocID="{E68D6BC8-4A7D-4F51-9425-DF74F795F80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AB6E27F-74EC-4ABD-8284-4857C35A5F51}" type="pres">
      <dgm:prSet presAssocID="{E68D6BC8-4A7D-4F51-9425-DF74F795F801}" presName="spaceRect" presStyleCnt="0"/>
      <dgm:spPr/>
    </dgm:pt>
    <dgm:pt modelId="{9D33C72E-2D6C-4AA3-8F38-B0E5BFF12386}" type="pres">
      <dgm:prSet presAssocID="{E68D6BC8-4A7D-4F51-9425-DF74F795F801}" presName="textRect" presStyleLbl="revTx" presStyleIdx="1" presStyleCnt="6">
        <dgm:presLayoutVars>
          <dgm:chMax val="1"/>
          <dgm:chPref val="1"/>
        </dgm:presLayoutVars>
      </dgm:prSet>
      <dgm:spPr/>
    </dgm:pt>
    <dgm:pt modelId="{4429894A-BEB5-4975-AA5F-78E5FD640852}" type="pres">
      <dgm:prSet presAssocID="{9FCE3D42-CDC6-4A57-BEE6-74797DF36B0F}" presName="sibTrans" presStyleCnt="0"/>
      <dgm:spPr/>
    </dgm:pt>
    <dgm:pt modelId="{4647B363-0EFA-432A-8B6A-8753C97DAF0C}" type="pres">
      <dgm:prSet presAssocID="{CBC110B9-F2D1-42AF-9D3F-500128753E25}" presName="compNode" presStyleCnt="0"/>
      <dgm:spPr/>
    </dgm:pt>
    <dgm:pt modelId="{7FDDB0F3-74FA-4CB3-A10B-0FE52761FC32}" type="pres">
      <dgm:prSet presAssocID="{CBC110B9-F2D1-42AF-9D3F-500128753E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89FDE573-5D1D-426E-8FEC-AD7FD12A0A6D}" type="pres">
      <dgm:prSet presAssocID="{CBC110B9-F2D1-42AF-9D3F-500128753E25}" presName="spaceRect" presStyleCnt="0"/>
      <dgm:spPr/>
    </dgm:pt>
    <dgm:pt modelId="{711EF54C-7480-4631-82DB-3186ADA2287B}" type="pres">
      <dgm:prSet presAssocID="{CBC110B9-F2D1-42AF-9D3F-500128753E25}" presName="textRect" presStyleLbl="revTx" presStyleIdx="2" presStyleCnt="6">
        <dgm:presLayoutVars>
          <dgm:chMax val="1"/>
          <dgm:chPref val="1"/>
        </dgm:presLayoutVars>
      </dgm:prSet>
      <dgm:spPr/>
    </dgm:pt>
    <dgm:pt modelId="{5D6826A8-A004-4E7D-884B-7B164265CB3A}" type="pres">
      <dgm:prSet presAssocID="{4E9D8423-9A04-4DE0-8CA2-893E3AA1E586}" presName="sibTrans" presStyleCnt="0"/>
      <dgm:spPr/>
    </dgm:pt>
    <dgm:pt modelId="{8388E0BF-581E-4E66-9E5E-8AB1D7D84FD6}" type="pres">
      <dgm:prSet presAssocID="{54ACFA3E-E1F8-4900-A200-FFBDE47E13C0}" presName="compNode" presStyleCnt="0"/>
      <dgm:spPr/>
    </dgm:pt>
    <dgm:pt modelId="{3AAAF948-625F-4B08-B37A-0C2494127BD1}" type="pres">
      <dgm:prSet presAssocID="{54ACFA3E-E1F8-4900-A200-FFBDE47E13C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3E20CF4-142E-42D3-AB37-B78A2E24D8DE}" type="pres">
      <dgm:prSet presAssocID="{54ACFA3E-E1F8-4900-A200-FFBDE47E13C0}" presName="spaceRect" presStyleCnt="0"/>
      <dgm:spPr/>
    </dgm:pt>
    <dgm:pt modelId="{8849122C-E231-461D-BEA3-21E10C6E31F4}" type="pres">
      <dgm:prSet presAssocID="{54ACFA3E-E1F8-4900-A200-FFBDE47E13C0}" presName="textRect" presStyleLbl="revTx" presStyleIdx="3" presStyleCnt="6">
        <dgm:presLayoutVars>
          <dgm:chMax val="1"/>
          <dgm:chPref val="1"/>
        </dgm:presLayoutVars>
      </dgm:prSet>
      <dgm:spPr/>
    </dgm:pt>
    <dgm:pt modelId="{EEC615BE-EDD2-45E6-87EA-17B6C2C7B44B}" type="pres">
      <dgm:prSet presAssocID="{B864525A-1A18-4344-8C52-F682A0DD2061}" presName="sibTrans" presStyleCnt="0"/>
      <dgm:spPr/>
    </dgm:pt>
    <dgm:pt modelId="{9334C813-4083-4579-A14C-604EBB9A6ED6}" type="pres">
      <dgm:prSet presAssocID="{9C670220-3C36-42C6-9C9E-1597321BA32D}" presName="compNode" presStyleCnt="0"/>
      <dgm:spPr/>
    </dgm:pt>
    <dgm:pt modelId="{F1A474A7-E730-4D40-85F2-E462498275D4}" type="pres">
      <dgm:prSet presAssocID="{9C670220-3C36-42C6-9C9E-1597321BA32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EFEDFB5-E14C-4052-81F4-461B3F5A8840}" type="pres">
      <dgm:prSet presAssocID="{9C670220-3C36-42C6-9C9E-1597321BA32D}" presName="spaceRect" presStyleCnt="0"/>
      <dgm:spPr/>
    </dgm:pt>
    <dgm:pt modelId="{0B2EFAA2-066C-4A14-A384-C98521BAB0C7}" type="pres">
      <dgm:prSet presAssocID="{9C670220-3C36-42C6-9C9E-1597321BA32D}" presName="textRect" presStyleLbl="revTx" presStyleIdx="4" presStyleCnt="6">
        <dgm:presLayoutVars>
          <dgm:chMax val="1"/>
          <dgm:chPref val="1"/>
        </dgm:presLayoutVars>
      </dgm:prSet>
      <dgm:spPr/>
    </dgm:pt>
    <dgm:pt modelId="{F7C09A87-9CFD-42CD-87E8-904487FBFC75}" type="pres">
      <dgm:prSet presAssocID="{44D3297A-799F-4E13-A697-FA9B26F9AAF2}" presName="sibTrans" presStyleCnt="0"/>
      <dgm:spPr/>
    </dgm:pt>
    <dgm:pt modelId="{EB2302BA-39A6-4867-89E9-E103AF86D642}" type="pres">
      <dgm:prSet presAssocID="{82954372-D1B9-44F3-A39B-9D765F8005B6}" presName="compNode" presStyleCnt="0"/>
      <dgm:spPr/>
    </dgm:pt>
    <dgm:pt modelId="{2126DFC7-3634-4321-B483-88915DC26755}" type="pres">
      <dgm:prSet presAssocID="{82954372-D1B9-44F3-A39B-9D765F8005B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cket knife"/>
        </a:ext>
      </dgm:extLst>
    </dgm:pt>
    <dgm:pt modelId="{933FEF74-D34D-429D-9C78-24B085FFA397}" type="pres">
      <dgm:prSet presAssocID="{82954372-D1B9-44F3-A39B-9D765F8005B6}" presName="spaceRect" presStyleCnt="0"/>
      <dgm:spPr/>
    </dgm:pt>
    <dgm:pt modelId="{3C8D841C-130D-4117-97E0-B96E0BDDEFE6}" type="pres">
      <dgm:prSet presAssocID="{82954372-D1B9-44F3-A39B-9D765F8005B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636D1F-4443-4552-8B20-70677CEB9864}" type="presOf" srcId="{54ACFA3E-E1F8-4900-A200-FFBDE47E13C0}" destId="{8849122C-E231-461D-BEA3-21E10C6E31F4}" srcOrd="0" destOrd="0" presId="urn:microsoft.com/office/officeart/2018/2/layout/IconLabelList"/>
    <dgm:cxn modelId="{563CFD33-54F5-4669-8CF2-21E22102242D}" srcId="{64F84BAA-E700-411F-9D5F-DD63ECF38921}" destId="{3CDDF0E0-8DC7-46D0-A6F7-F2ED773A9789}" srcOrd="0" destOrd="0" parTransId="{66259792-9C58-4018-8FA1-A056ADF8136D}" sibTransId="{334BC115-4D1F-4CCB-B5D7-E7B3994B12E2}"/>
    <dgm:cxn modelId="{DA5C045C-E235-4AC4-973F-0C243F351556}" type="presOf" srcId="{CBC110B9-F2D1-42AF-9D3F-500128753E25}" destId="{711EF54C-7480-4631-82DB-3186ADA2287B}" srcOrd="0" destOrd="0" presId="urn:microsoft.com/office/officeart/2018/2/layout/IconLabelList"/>
    <dgm:cxn modelId="{781FEA5D-5C63-4C1D-94AF-F35DFA65B55D}" type="presOf" srcId="{3CDDF0E0-8DC7-46D0-A6F7-F2ED773A9789}" destId="{26630DDB-5FBC-4DEF-B3E6-BC3A07A47769}" srcOrd="0" destOrd="0" presId="urn:microsoft.com/office/officeart/2018/2/layout/IconLabelList"/>
    <dgm:cxn modelId="{9C14F05F-4440-4094-B869-1CC1F6DB2DF4}" type="presOf" srcId="{82954372-D1B9-44F3-A39B-9D765F8005B6}" destId="{3C8D841C-130D-4117-97E0-B96E0BDDEFE6}" srcOrd="0" destOrd="0" presId="urn:microsoft.com/office/officeart/2018/2/layout/IconLabelList"/>
    <dgm:cxn modelId="{8C6CFB87-9A1C-423D-804E-E1D094D959DB}" srcId="{64F84BAA-E700-411F-9D5F-DD63ECF38921}" destId="{54ACFA3E-E1F8-4900-A200-FFBDE47E13C0}" srcOrd="3" destOrd="0" parTransId="{6EABA705-2B0A-432A-960D-C83A1BA17EC5}" sibTransId="{B864525A-1A18-4344-8C52-F682A0DD2061}"/>
    <dgm:cxn modelId="{E4577298-AFBC-4F9F-B37F-96E3AF03C21B}" srcId="{64F84BAA-E700-411F-9D5F-DD63ECF38921}" destId="{E68D6BC8-4A7D-4F51-9425-DF74F795F801}" srcOrd="1" destOrd="0" parTransId="{341B5098-0804-48B1-AA0F-32FF1A279980}" sibTransId="{9FCE3D42-CDC6-4A57-BEE6-74797DF36B0F}"/>
    <dgm:cxn modelId="{BEF754A1-6BAA-467F-9335-7243729CB71C}" srcId="{64F84BAA-E700-411F-9D5F-DD63ECF38921}" destId="{9C670220-3C36-42C6-9C9E-1597321BA32D}" srcOrd="4" destOrd="0" parTransId="{BCE680D5-8B6E-4565-9B67-FA798A490BB9}" sibTransId="{44D3297A-799F-4E13-A697-FA9B26F9AAF2}"/>
    <dgm:cxn modelId="{53AD77AF-AA6C-4E80-B3EC-DCDF4071D24A}" srcId="{64F84BAA-E700-411F-9D5F-DD63ECF38921}" destId="{CBC110B9-F2D1-42AF-9D3F-500128753E25}" srcOrd="2" destOrd="0" parTransId="{E0AFD559-5C33-42B9-B7F2-D41AC05D39FC}" sibTransId="{4E9D8423-9A04-4DE0-8CA2-893E3AA1E586}"/>
    <dgm:cxn modelId="{64B103B4-6C08-41F0-9005-390D3B2A4B59}" type="presOf" srcId="{9C670220-3C36-42C6-9C9E-1597321BA32D}" destId="{0B2EFAA2-066C-4A14-A384-C98521BAB0C7}" srcOrd="0" destOrd="0" presId="urn:microsoft.com/office/officeart/2018/2/layout/IconLabelList"/>
    <dgm:cxn modelId="{C416F9B5-8B02-4A06-A050-3111C7972023}" type="presOf" srcId="{64F84BAA-E700-411F-9D5F-DD63ECF38921}" destId="{DA9F3B53-8766-4FAA-8EBE-E9054946FD99}" srcOrd="0" destOrd="0" presId="urn:microsoft.com/office/officeart/2018/2/layout/IconLabelList"/>
    <dgm:cxn modelId="{37E9DEF0-8768-469F-9F22-445EFB8484DF}" type="presOf" srcId="{E68D6BC8-4A7D-4F51-9425-DF74F795F801}" destId="{9D33C72E-2D6C-4AA3-8F38-B0E5BFF12386}" srcOrd="0" destOrd="0" presId="urn:microsoft.com/office/officeart/2018/2/layout/IconLabelList"/>
    <dgm:cxn modelId="{07393EF1-2501-4DE2-9451-311C14AF00D7}" srcId="{64F84BAA-E700-411F-9D5F-DD63ECF38921}" destId="{82954372-D1B9-44F3-A39B-9D765F8005B6}" srcOrd="5" destOrd="0" parTransId="{4E8D558D-CB89-406B-9E2C-1B992691A214}" sibTransId="{7774C236-9517-4850-A103-91269C745E00}"/>
    <dgm:cxn modelId="{890065C6-67B3-4CCD-9914-395D746C5132}" type="presParOf" srcId="{DA9F3B53-8766-4FAA-8EBE-E9054946FD99}" destId="{280F7B7E-EEEC-4B0F-9111-ED4F923F6F83}" srcOrd="0" destOrd="0" presId="urn:microsoft.com/office/officeart/2018/2/layout/IconLabelList"/>
    <dgm:cxn modelId="{9AD9348D-B81A-4BFA-ADA7-D5C1A324AE0C}" type="presParOf" srcId="{280F7B7E-EEEC-4B0F-9111-ED4F923F6F83}" destId="{72A3F5D1-9BA1-4922-A2B8-ABFDE65EEA8E}" srcOrd="0" destOrd="0" presId="urn:microsoft.com/office/officeart/2018/2/layout/IconLabelList"/>
    <dgm:cxn modelId="{C1DE95C8-F133-4CE3-94A9-22CBB431A858}" type="presParOf" srcId="{280F7B7E-EEEC-4B0F-9111-ED4F923F6F83}" destId="{C7C6422D-470B-4744-97A7-5D9A09AD53D0}" srcOrd="1" destOrd="0" presId="urn:microsoft.com/office/officeart/2018/2/layout/IconLabelList"/>
    <dgm:cxn modelId="{D46E457F-871E-492E-8774-A0FC6938BBA1}" type="presParOf" srcId="{280F7B7E-EEEC-4B0F-9111-ED4F923F6F83}" destId="{26630DDB-5FBC-4DEF-B3E6-BC3A07A47769}" srcOrd="2" destOrd="0" presId="urn:microsoft.com/office/officeart/2018/2/layout/IconLabelList"/>
    <dgm:cxn modelId="{633273BC-5D74-4DB6-B940-81E78EC5EA4A}" type="presParOf" srcId="{DA9F3B53-8766-4FAA-8EBE-E9054946FD99}" destId="{3F2741E7-CC9F-4D75-9D09-CC65AB405696}" srcOrd="1" destOrd="0" presId="urn:microsoft.com/office/officeart/2018/2/layout/IconLabelList"/>
    <dgm:cxn modelId="{D55DDFAE-5B8D-4D58-8D8C-E4AAD155D432}" type="presParOf" srcId="{DA9F3B53-8766-4FAA-8EBE-E9054946FD99}" destId="{071E0A11-8187-44F1-82B8-FBA81CC472A2}" srcOrd="2" destOrd="0" presId="urn:microsoft.com/office/officeart/2018/2/layout/IconLabelList"/>
    <dgm:cxn modelId="{252D47D2-0398-4788-BED2-3A4B4B04D6A1}" type="presParOf" srcId="{071E0A11-8187-44F1-82B8-FBA81CC472A2}" destId="{DDD7ECA7-40A6-44F3-89D9-549A16F18740}" srcOrd="0" destOrd="0" presId="urn:microsoft.com/office/officeart/2018/2/layout/IconLabelList"/>
    <dgm:cxn modelId="{12099053-8C9F-466E-87DF-CC54332413AB}" type="presParOf" srcId="{071E0A11-8187-44F1-82B8-FBA81CC472A2}" destId="{6AB6E27F-74EC-4ABD-8284-4857C35A5F51}" srcOrd="1" destOrd="0" presId="urn:microsoft.com/office/officeart/2018/2/layout/IconLabelList"/>
    <dgm:cxn modelId="{5DB0C441-704E-49BC-8955-AA4BBFB1A24F}" type="presParOf" srcId="{071E0A11-8187-44F1-82B8-FBA81CC472A2}" destId="{9D33C72E-2D6C-4AA3-8F38-B0E5BFF12386}" srcOrd="2" destOrd="0" presId="urn:microsoft.com/office/officeart/2018/2/layout/IconLabelList"/>
    <dgm:cxn modelId="{017B3CCA-3DC2-4813-8F43-F3A915FA0D40}" type="presParOf" srcId="{DA9F3B53-8766-4FAA-8EBE-E9054946FD99}" destId="{4429894A-BEB5-4975-AA5F-78E5FD640852}" srcOrd="3" destOrd="0" presId="urn:microsoft.com/office/officeart/2018/2/layout/IconLabelList"/>
    <dgm:cxn modelId="{24D86D01-8A21-4DAF-8FF2-0992B6474DFD}" type="presParOf" srcId="{DA9F3B53-8766-4FAA-8EBE-E9054946FD99}" destId="{4647B363-0EFA-432A-8B6A-8753C97DAF0C}" srcOrd="4" destOrd="0" presId="urn:microsoft.com/office/officeart/2018/2/layout/IconLabelList"/>
    <dgm:cxn modelId="{68D622C1-9E0C-4697-9282-756B992CDC08}" type="presParOf" srcId="{4647B363-0EFA-432A-8B6A-8753C97DAF0C}" destId="{7FDDB0F3-74FA-4CB3-A10B-0FE52761FC32}" srcOrd="0" destOrd="0" presId="urn:microsoft.com/office/officeart/2018/2/layout/IconLabelList"/>
    <dgm:cxn modelId="{00CFF7C5-AB09-4416-BCBB-ED83D3502C02}" type="presParOf" srcId="{4647B363-0EFA-432A-8B6A-8753C97DAF0C}" destId="{89FDE573-5D1D-426E-8FEC-AD7FD12A0A6D}" srcOrd="1" destOrd="0" presId="urn:microsoft.com/office/officeart/2018/2/layout/IconLabelList"/>
    <dgm:cxn modelId="{E2391032-0B3A-49B9-84E7-65726DDD736C}" type="presParOf" srcId="{4647B363-0EFA-432A-8B6A-8753C97DAF0C}" destId="{711EF54C-7480-4631-82DB-3186ADA2287B}" srcOrd="2" destOrd="0" presId="urn:microsoft.com/office/officeart/2018/2/layout/IconLabelList"/>
    <dgm:cxn modelId="{2A08E88C-E5B2-4CC8-B104-3D3055532277}" type="presParOf" srcId="{DA9F3B53-8766-4FAA-8EBE-E9054946FD99}" destId="{5D6826A8-A004-4E7D-884B-7B164265CB3A}" srcOrd="5" destOrd="0" presId="urn:microsoft.com/office/officeart/2018/2/layout/IconLabelList"/>
    <dgm:cxn modelId="{EF0F5EED-F4D3-480E-996A-19D68B2BFC38}" type="presParOf" srcId="{DA9F3B53-8766-4FAA-8EBE-E9054946FD99}" destId="{8388E0BF-581E-4E66-9E5E-8AB1D7D84FD6}" srcOrd="6" destOrd="0" presId="urn:microsoft.com/office/officeart/2018/2/layout/IconLabelList"/>
    <dgm:cxn modelId="{2262C9B6-1C47-48C4-A777-FF53B1713528}" type="presParOf" srcId="{8388E0BF-581E-4E66-9E5E-8AB1D7D84FD6}" destId="{3AAAF948-625F-4B08-B37A-0C2494127BD1}" srcOrd="0" destOrd="0" presId="urn:microsoft.com/office/officeart/2018/2/layout/IconLabelList"/>
    <dgm:cxn modelId="{F515AD5B-BA87-4981-9BD2-AA2E643167B3}" type="presParOf" srcId="{8388E0BF-581E-4E66-9E5E-8AB1D7D84FD6}" destId="{53E20CF4-142E-42D3-AB37-B78A2E24D8DE}" srcOrd="1" destOrd="0" presId="urn:microsoft.com/office/officeart/2018/2/layout/IconLabelList"/>
    <dgm:cxn modelId="{95D6A28F-244C-4B05-A28A-DE384F197328}" type="presParOf" srcId="{8388E0BF-581E-4E66-9E5E-8AB1D7D84FD6}" destId="{8849122C-E231-461D-BEA3-21E10C6E31F4}" srcOrd="2" destOrd="0" presId="urn:microsoft.com/office/officeart/2018/2/layout/IconLabelList"/>
    <dgm:cxn modelId="{E90B0F3D-A47E-4177-8576-BA6226F2836B}" type="presParOf" srcId="{DA9F3B53-8766-4FAA-8EBE-E9054946FD99}" destId="{EEC615BE-EDD2-45E6-87EA-17B6C2C7B44B}" srcOrd="7" destOrd="0" presId="urn:microsoft.com/office/officeart/2018/2/layout/IconLabelList"/>
    <dgm:cxn modelId="{0D4F7E49-D634-433F-B665-5C417FDD6FDA}" type="presParOf" srcId="{DA9F3B53-8766-4FAA-8EBE-E9054946FD99}" destId="{9334C813-4083-4579-A14C-604EBB9A6ED6}" srcOrd="8" destOrd="0" presId="urn:microsoft.com/office/officeart/2018/2/layout/IconLabelList"/>
    <dgm:cxn modelId="{E4E4304E-8528-413C-8582-824F3A6A5A4A}" type="presParOf" srcId="{9334C813-4083-4579-A14C-604EBB9A6ED6}" destId="{F1A474A7-E730-4D40-85F2-E462498275D4}" srcOrd="0" destOrd="0" presId="urn:microsoft.com/office/officeart/2018/2/layout/IconLabelList"/>
    <dgm:cxn modelId="{A9EA4494-C599-47A2-8F42-22C73870D485}" type="presParOf" srcId="{9334C813-4083-4579-A14C-604EBB9A6ED6}" destId="{DEFEDFB5-E14C-4052-81F4-461B3F5A8840}" srcOrd="1" destOrd="0" presId="urn:microsoft.com/office/officeart/2018/2/layout/IconLabelList"/>
    <dgm:cxn modelId="{A5281405-D48D-4D96-872F-69E6FAD86DD4}" type="presParOf" srcId="{9334C813-4083-4579-A14C-604EBB9A6ED6}" destId="{0B2EFAA2-066C-4A14-A384-C98521BAB0C7}" srcOrd="2" destOrd="0" presId="urn:microsoft.com/office/officeart/2018/2/layout/IconLabelList"/>
    <dgm:cxn modelId="{C98D588E-43FE-4044-9376-A7518950E8F9}" type="presParOf" srcId="{DA9F3B53-8766-4FAA-8EBE-E9054946FD99}" destId="{F7C09A87-9CFD-42CD-87E8-904487FBFC75}" srcOrd="9" destOrd="0" presId="urn:microsoft.com/office/officeart/2018/2/layout/IconLabelList"/>
    <dgm:cxn modelId="{1FB80462-22BE-44C9-9AA0-1DB46CFD80A3}" type="presParOf" srcId="{DA9F3B53-8766-4FAA-8EBE-E9054946FD99}" destId="{EB2302BA-39A6-4867-89E9-E103AF86D642}" srcOrd="10" destOrd="0" presId="urn:microsoft.com/office/officeart/2018/2/layout/IconLabelList"/>
    <dgm:cxn modelId="{A14138A2-6196-41C2-A31B-8594C506F670}" type="presParOf" srcId="{EB2302BA-39A6-4867-89E9-E103AF86D642}" destId="{2126DFC7-3634-4321-B483-88915DC26755}" srcOrd="0" destOrd="0" presId="urn:microsoft.com/office/officeart/2018/2/layout/IconLabelList"/>
    <dgm:cxn modelId="{DF891BD6-43BC-4CE2-B832-57292808C86D}" type="presParOf" srcId="{EB2302BA-39A6-4867-89E9-E103AF86D642}" destId="{933FEF74-D34D-429D-9C78-24B085FFA397}" srcOrd="1" destOrd="0" presId="urn:microsoft.com/office/officeart/2018/2/layout/IconLabelList"/>
    <dgm:cxn modelId="{29A95623-ACE4-42E6-BD44-8E564D154608}" type="presParOf" srcId="{EB2302BA-39A6-4867-89E9-E103AF86D642}" destId="{3C8D841C-130D-4117-97E0-B96E0BDDEFE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F84BAA-E700-411F-9D5F-DD63ECF3892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CDDF0E0-8DC7-46D0-A6F7-F2ED773A9789}">
      <dgm:prSet/>
      <dgm:spPr/>
      <dgm:t>
        <a:bodyPr/>
        <a:lstStyle/>
        <a:p>
          <a:r>
            <a:rPr lang="en-US" dirty="0"/>
            <a:t>TRANSIT DELIVERS - cargo pods and transit’s new retail</a:t>
          </a:r>
        </a:p>
      </dgm:t>
    </dgm:pt>
    <dgm:pt modelId="{66259792-9C58-4018-8FA1-A056ADF8136D}" type="parTrans" cxnId="{563CFD33-54F5-4669-8CF2-21E22102242D}">
      <dgm:prSet/>
      <dgm:spPr/>
      <dgm:t>
        <a:bodyPr/>
        <a:lstStyle/>
        <a:p>
          <a:endParaRPr lang="en-US"/>
        </a:p>
      </dgm:t>
    </dgm:pt>
    <dgm:pt modelId="{334BC115-4D1F-4CCB-B5D7-E7B3994B12E2}" type="sibTrans" cxnId="{563CFD33-54F5-4669-8CF2-21E22102242D}">
      <dgm:prSet/>
      <dgm:spPr/>
      <dgm:t>
        <a:bodyPr/>
        <a:lstStyle/>
        <a:p>
          <a:endParaRPr lang="en-US"/>
        </a:p>
      </dgm:t>
    </dgm:pt>
    <dgm:pt modelId="{E68D6BC8-4A7D-4F51-9425-DF74F795F801}">
      <dgm:prSet/>
      <dgm:spPr/>
      <dgm:t>
        <a:bodyPr/>
        <a:lstStyle/>
        <a:p>
          <a:r>
            <a:rPr lang="en-US"/>
            <a:t>ALL PURPOSE STREETS - market, hub, recreation, garden</a:t>
          </a:r>
        </a:p>
      </dgm:t>
    </dgm:pt>
    <dgm:pt modelId="{341B5098-0804-48B1-AA0F-32FF1A279980}" type="parTrans" cxnId="{E4577298-AFBC-4F9F-B37F-96E3AF03C21B}">
      <dgm:prSet/>
      <dgm:spPr/>
      <dgm:t>
        <a:bodyPr/>
        <a:lstStyle/>
        <a:p>
          <a:endParaRPr lang="en-US"/>
        </a:p>
      </dgm:t>
    </dgm:pt>
    <dgm:pt modelId="{9FCE3D42-CDC6-4A57-BEE6-74797DF36B0F}" type="sibTrans" cxnId="{E4577298-AFBC-4F9F-B37F-96E3AF03C21B}">
      <dgm:prSet/>
      <dgm:spPr/>
      <dgm:t>
        <a:bodyPr/>
        <a:lstStyle/>
        <a:p>
          <a:endParaRPr lang="en-US"/>
        </a:p>
      </dgm:t>
    </dgm:pt>
    <dgm:pt modelId="{CBC110B9-F2D1-42AF-9D3F-500128753E25}">
      <dgm:prSet/>
      <dgm:spPr/>
      <dgm:t>
        <a:bodyPr/>
        <a:lstStyle/>
        <a:p>
          <a:r>
            <a:rPr lang="en-US"/>
            <a:t>MAINTENANCE IS IN THE SPOTLIGHT - new bus and rail cars</a:t>
          </a:r>
        </a:p>
      </dgm:t>
    </dgm:pt>
    <dgm:pt modelId="{E0AFD559-5C33-42B9-B7F2-D41AC05D39FC}" type="parTrans" cxnId="{53AD77AF-AA6C-4E80-B3EC-DCDF4071D24A}">
      <dgm:prSet/>
      <dgm:spPr/>
      <dgm:t>
        <a:bodyPr/>
        <a:lstStyle/>
        <a:p>
          <a:endParaRPr lang="en-US"/>
        </a:p>
      </dgm:t>
    </dgm:pt>
    <dgm:pt modelId="{4E9D8423-9A04-4DE0-8CA2-893E3AA1E586}" type="sibTrans" cxnId="{53AD77AF-AA6C-4E80-B3EC-DCDF4071D24A}">
      <dgm:prSet/>
      <dgm:spPr/>
      <dgm:t>
        <a:bodyPr/>
        <a:lstStyle/>
        <a:p>
          <a:endParaRPr lang="en-US"/>
        </a:p>
      </dgm:t>
    </dgm:pt>
    <dgm:pt modelId="{54ACFA3E-E1F8-4900-A200-FFBDE47E13C0}">
      <dgm:prSet/>
      <dgm:spPr/>
      <dgm:t>
        <a:bodyPr/>
        <a:lstStyle/>
        <a:p>
          <a:r>
            <a:rPr lang="en-US"/>
            <a:t>BIKE SUPERHIGHWAYS</a:t>
          </a:r>
        </a:p>
      </dgm:t>
    </dgm:pt>
    <dgm:pt modelId="{6EABA705-2B0A-432A-960D-C83A1BA17EC5}" type="parTrans" cxnId="{8C6CFB87-9A1C-423D-804E-E1D094D959DB}">
      <dgm:prSet/>
      <dgm:spPr/>
      <dgm:t>
        <a:bodyPr/>
        <a:lstStyle/>
        <a:p>
          <a:endParaRPr lang="en-US"/>
        </a:p>
      </dgm:t>
    </dgm:pt>
    <dgm:pt modelId="{B864525A-1A18-4344-8C52-F682A0DD2061}" type="sibTrans" cxnId="{8C6CFB87-9A1C-423D-804E-E1D094D959DB}">
      <dgm:prSet/>
      <dgm:spPr/>
      <dgm:t>
        <a:bodyPr/>
        <a:lstStyle/>
        <a:p>
          <a:endParaRPr lang="en-US"/>
        </a:p>
      </dgm:t>
    </dgm:pt>
    <dgm:pt modelId="{9C670220-3C36-42C6-9C9E-1597321BA32D}">
      <dgm:prSet/>
      <dgm:spPr/>
      <dgm:t>
        <a:bodyPr/>
        <a:lstStyle/>
        <a:p>
          <a:r>
            <a:rPr lang="en-US"/>
            <a:t>DIGITALLY ENABLED TRANSIT </a:t>
          </a:r>
        </a:p>
      </dgm:t>
    </dgm:pt>
    <dgm:pt modelId="{BCE680D5-8B6E-4565-9B67-FA798A490BB9}" type="parTrans" cxnId="{BEF754A1-6BAA-467F-9335-7243729CB71C}">
      <dgm:prSet/>
      <dgm:spPr/>
      <dgm:t>
        <a:bodyPr/>
        <a:lstStyle/>
        <a:p>
          <a:endParaRPr lang="en-US"/>
        </a:p>
      </dgm:t>
    </dgm:pt>
    <dgm:pt modelId="{44D3297A-799F-4E13-A697-FA9B26F9AAF2}" type="sibTrans" cxnId="{BEF754A1-6BAA-467F-9335-7243729CB71C}">
      <dgm:prSet/>
      <dgm:spPr/>
      <dgm:t>
        <a:bodyPr/>
        <a:lstStyle/>
        <a:p>
          <a:endParaRPr lang="en-US"/>
        </a:p>
      </dgm:t>
    </dgm:pt>
    <dgm:pt modelId="{82954372-D1B9-44F3-A39B-9D765F8005B6}">
      <dgm:prSet/>
      <dgm:spPr/>
      <dgm:t>
        <a:bodyPr/>
        <a:lstStyle/>
        <a:p>
          <a:r>
            <a:rPr lang="en-US"/>
            <a:t>MULTIPURPOSE NEIGHBORHOODS</a:t>
          </a:r>
        </a:p>
      </dgm:t>
    </dgm:pt>
    <dgm:pt modelId="{4E8D558D-CB89-406B-9E2C-1B992691A214}" type="parTrans" cxnId="{07393EF1-2501-4DE2-9451-311C14AF00D7}">
      <dgm:prSet/>
      <dgm:spPr/>
      <dgm:t>
        <a:bodyPr/>
        <a:lstStyle/>
        <a:p>
          <a:endParaRPr lang="en-US"/>
        </a:p>
      </dgm:t>
    </dgm:pt>
    <dgm:pt modelId="{7774C236-9517-4850-A103-91269C745E00}" type="sibTrans" cxnId="{07393EF1-2501-4DE2-9451-311C14AF00D7}">
      <dgm:prSet/>
      <dgm:spPr/>
      <dgm:t>
        <a:bodyPr/>
        <a:lstStyle/>
        <a:p>
          <a:endParaRPr lang="en-US"/>
        </a:p>
      </dgm:t>
    </dgm:pt>
    <dgm:pt modelId="{DA9F3B53-8766-4FAA-8EBE-E9054946FD99}" type="pres">
      <dgm:prSet presAssocID="{64F84BAA-E700-411F-9D5F-DD63ECF38921}" presName="root" presStyleCnt="0">
        <dgm:presLayoutVars>
          <dgm:dir/>
          <dgm:resizeHandles val="exact"/>
        </dgm:presLayoutVars>
      </dgm:prSet>
      <dgm:spPr/>
    </dgm:pt>
    <dgm:pt modelId="{280F7B7E-EEEC-4B0F-9111-ED4F923F6F83}" type="pres">
      <dgm:prSet presAssocID="{3CDDF0E0-8DC7-46D0-A6F7-F2ED773A9789}" presName="compNode" presStyleCnt="0"/>
      <dgm:spPr/>
    </dgm:pt>
    <dgm:pt modelId="{72A3F5D1-9BA1-4922-A2B8-ABFDE65EEA8E}" type="pres">
      <dgm:prSet presAssocID="{3CDDF0E0-8DC7-46D0-A6F7-F2ED773A978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C7C6422D-470B-4744-97A7-5D9A09AD53D0}" type="pres">
      <dgm:prSet presAssocID="{3CDDF0E0-8DC7-46D0-A6F7-F2ED773A9789}" presName="spaceRect" presStyleCnt="0"/>
      <dgm:spPr/>
    </dgm:pt>
    <dgm:pt modelId="{26630DDB-5FBC-4DEF-B3E6-BC3A07A47769}" type="pres">
      <dgm:prSet presAssocID="{3CDDF0E0-8DC7-46D0-A6F7-F2ED773A9789}" presName="textRect" presStyleLbl="revTx" presStyleIdx="0" presStyleCnt="6">
        <dgm:presLayoutVars>
          <dgm:chMax val="1"/>
          <dgm:chPref val="1"/>
        </dgm:presLayoutVars>
      </dgm:prSet>
      <dgm:spPr/>
    </dgm:pt>
    <dgm:pt modelId="{3F2741E7-CC9F-4D75-9D09-CC65AB405696}" type="pres">
      <dgm:prSet presAssocID="{334BC115-4D1F-4CCB-B5D7-E7B3994B12E2}" presName="sibTrans" presStyleCnt="0"/>
      <dgm:spPr/>
    </dgm:pt>
    <dgm:pt modelId="{071E0A11-8187-44F1-82B8-FBA81CC472A2}" type="pres">
      <dgm:prSet presAssocID="{E68D6BC8-4A7D-4F51-9425-DF74F795F801}" presName="compNode" presStyleCnt="0"/>
      <dgm:spPr/>
    </dgm:pt>
    <dgm:pt modelId="{DDD7ECA7-40A6-44F3-89D9-549A16F18740}" type="pres">
      <dgm:prSet presAssocID="{E68D6BC8-4A7D-4F51-9425-DF74F795F80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AB6E27F-74EC-4ABD-8284-4857C35A5F51}" type="pres">
      <dgm:prSet presAssocID="{E68D6BC8-4A7D-4F51-9425-DF74F795F801}" presName="spaceRect" presStyleCnt="0"/>
      <dgm:spPr/>
    </dgm:pt>
    <dgm:pt modelId="{9D33C72E-2D6C-4AA3-8F38-B0E5BFF12386}" type="pres">
      <dgm:prSet presAssocID="{E68D6BC8-4A7D-4F51-9425-DF74F795F801}" presName="textRect" presStyleLbl="revTx" presStyleIdx="1" presStyleCnt="6">
        <dgm:presLayoutVars>
          <dgm:chMax val="1"/>
          <dgm:chPref val="1"/>
        </dgm:presLayoutVars>
      </dgm:prSet>
      <dgm:spPr/>
    </dgm:pt>
    <dgm:pt modelId="{4429894A-BEB5-4975-AA5F-78E5FD640852}" type="pres">
      <dgm:prSet presAssocID="{9FCE3D42-CDC6-4A57-BEE6-74797DF36B0F}" presName="sibTrans" presStyleCnt="0"/>
      <dgm:spPr/>
    </dgm:pt>
    <dgm:pt modelId="{4647B363-0EFA-432A-8B6A-8753C97DAF0C}" type="pres">
      <dgm:prSet presAssocID="{CBC110B9-F2D1-42AF-9D3F-500128753E25}" presName="compNode" presStyleCnt="0"/>
      <dgm:spPr/>
    </dgm:pt>
    <dgm:pt modelId="{7FDDB0F3-74FA-4CB3-A10B-0FE52761FC32}" type="pres">
      <dgm:prSet presAssocID="{CBC110B9-F2D1-42AF-9D3F-500128753E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89FDE573-5D1D-426E-8FEC-AD7FD12A0A6D}" type="pres">
      <dgm:prSet presAssocID="{CBC110B9-F2D1-42AF-9D3F-500128753E25}" presName="spaceRect" presStyleCnt="0"/>
      <dgm:spPr/>
    </dgm:pt>
    <dgm:pt modelId="{711EF54C-7480-4631-82DB-3186ADA2287B}" type="pres">
      <dgm:prSet presAssocID="{CBC110B9-F2D1-42AF-9D3F-500128753E25}" presName="textRect" presStyleLbl="revTx" presStyleIdx="2" presStyleCnt="6">
        <dgm:presLayoutVars>
          <dgm:chMax val="1"/>
          <dgm:chPref val="1"/>
        </dgm:presLayoutVars>
      </dgm:prSet>
      <dgm:spPr/>
    </dgm:pt>
    <dgm:pt modelId="{5D6826A8-A004-4E7D-884B-7B164265CB3A}" type="pres">
      <dgm:prSet presAssocID="{4E9D8423-9A04-4DE0-8CA2-893E3AA1E586}" presName="sibTrans" presStyleCnt="0"/>
      <dgm:spPr/>
    </dgm:pt>
    <dgm:pt modelId="{8388E0BF-581E-4E66-9E5E-8AB1D7D84FD6}" type="pres">
      <dgm:prSet presAssocID="{54ACFA3E-E1F8-4900-A200-FFBDE47E13C0}" presName="compNode" presStyleCnt="0"/>
      <dgm:spPr/>
    </dgm:pt>
    <dgm:pt modelId="{3AAAF948-625F-4B08-B37A-0C2494127BD1}" type="pres">
      <dgm:prSet presAssocID="{54ACFA3E-E1F8-4900-A200-FFBDE47E13C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3E20CF4-142E-42D3-AB37-B78A2E24D8DE}" type="pres">
      <dgm:prSet presAssocID="{54ACFA3E-E1F8-4900-A200-FFBDE47E13C0}" presName="spaceRect" presStyleCnt="0"/>
      <dgm:spPr/>
    </dgm:pt>
    <dgm:pt modelId="{8849122C-E231-461D-BEA3-21E10C6E31F4}" type="pres">
      <dgm:prSet presAssocID="{54ACFA3E-E1F8-4900-A200-FFBDE47E13C0}" presName="textRect" presStyleLbl="revTx" presStyleIdx="3" presStyleCnt="6">
        <dgm:presLayoutVars>
          <dgm:chMax val="1"/>
          <dgm:chPref val="1"/>
        </dgm:presLayoutVars>
      </dgm:prSet>
      <dgm:spPr/>
    </dgm:pt>
    <dgm:pt modelId="{EEC615BE-EDD2-45E6-87EA-17B6C2C7B44B}" type="pres">
      <dgm:prSet presAssocID="{B864525A-1A18-4344-8C52-F682A0DD2061}" presName="sibTrans" presStyleCnt="0"/>
      <dgm:spPr/>
    </dgm:pt>
    <dgm:pt modelId="{9334C813-4083-4579-A14C-604EBB9A6ED6}" type="pres">
      <dgm:prSet presAssocID="{9C670220-3C36-42C6-9C9E-1597321BA32D}" presName="compNode" presStyleCnt="0"/>
      <dgm:spPr/>
    </dgm:pt>
    <dgm:pt modelId="{F1A474A7-E730-4D40-85F2-E462498275D4}" type="pres">
      <dgm:prSet presAssocID="{9C670220-3C36-42C6-9C9E-1597321BA32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EFEDFB5-E14C-4052-81F4-461B3F5A8840}" type="pres">
      <dgm:prSet presAssocID="{9C670220-3C36-42C6-9C9E-1597321BA32D}" presName="spaceRect" presStyleCnt="0"/>
      <dgm:spPr/>
    </dgm:pt>
    <dgm:pt modelId="{0B2EFAA2-066C-4A14-A384-C98521BAB0C7}" type="pres">
      <dgm:prSet presAssocID="{9C670220-3C36-42C6-9C9E-1597321BA32D}" presName="textRect" presStyleLbl="revTx" presStyleIdx="4" presStyleCnt="6">
        <dgm:presLayoutVars>
          <dgm:chMax val="1"/>
          <dgm:chPref val="1"/>
        </dgm:presLayoutVars>
      </dgm:prSet>
      <dgm:spPr/>
    </dgm:pt>
    <dgm:pt modelId="{F7C09A87-9CFD-42CD-87E8-904487FBFC75}" type="pres">
      <dgm:prSet presAssocID="{44D3297A-799F-4E13-A697-FA9B26F9AAF2}" presName="sibTrans" presStyleCnt="0"/>
      <dgm:spPr/>
    </dgm:pt>
    <dgm:pt modelId="{EB2302BA-39A6-4867-89E9-E103AF86D642}" type="pres">
      <dgm:prSet presAssocID="{82954372-D1B9-44F3-A39B-9D765F8005B6}" presName="compNode" presStyleCnt="0"/>
      <dgm:spPr/>
    </dgm:pt>
    <dgm:pt modelId="{2126DFC7-3634-4321-B483-88915DC26755}" type="pres">
      <dgm:prSet presAssocID="{82954372-D1B9-44F3-A39B-9D765F8005B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cket knife"/>
        </a:ext>
      </dgm:extLst>
    </dgm:pt>
    <dgm:pt modelId="{933FEF74-D34D-429D-9C78-24B085FFA397}" type="pres">
      <dgm:prSet presAssocID="{82954372-D1B9-44F3-A39B-9D765F8005B6}" presName="spaceRect" presStyleCnt="0"/>
      <dgm:spPr/>
    </dgm:pt>
    <dgm:pt modelId="{3C8D841C-130D-4117-97E0-B96E0BDDEFE6}" type="pres">
      <dgm:prSet presAssocID="{82954372-D1B9-44F3-A39B-9D765F8005B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636D1F-4443-4552-8B20-70677CEB9864}" type="presOf" srcId="{54ACFA3E-E1F8-4900-A200-FFBDE47E13C0}" destId="{8849122C-E231-461D-BEA3-21E10C6E31F4}" srcOrd="0" destOrd="0" presId="urn:microsoft.com/office/officeart/2018/2/layout/IconLabelList"/>
    <dgm:cxn modelId="{563CFD33-54F5-4669-8CF2-21E22102242D}" srcId="{64F84BAA-E700-411F-9D5F-DD63ECF38921}" destId="{3CDDF0E0-8DC7-46D0-A6F7-F2ED773A9789}" srcOrd="0" destOrd="0" parTransId="{66259792-9C58-4018-8FA1-A056ADF8136D}" sibTransId="{334BC115-4D1F-4CCB-B5D7-E7B3994B12E2}"/>
    <dgm:cxn modelId="{DA5C045C-E235-4AC4-973F-0C243F351556}" type="presOf" srcId="{CBC110B9-F2D1-42AF-9D3F-500128753E25}" destId="{711EF54C-7480-4631-82DB-3186ADA2287B}" srcOrd="0" destOrd="0" presId="urn:microsoft.com/office/officeart/2018/2/layout/IconLabelList"/>
    <dgm:cxn modelId="{781FEA5D-5C63-4C1D-94AF-F35DFA65B55D}" type="presOf" srcId="{3CDDF0E0-8DC7-46D0-A6F7-F2ED773A9789}" destId="{26630DDB-5FBC-4DEF-B3E6-BC3A07A47769}" srcOrd="0" destOrd="0" presId="urn:microsoft.com/office/officeart/2018/2/layout/IconLabelList"/>
    <dgm:cxn modelId="{9C14F05F-4440-4094-B869-1CC1F6DB2DF4}" type="presOf" srcId="{82954372-D1B9-44F3-A39B-9D765F8005B6}" destId="{3C8D841C-130D-4117-97E0-B96E0BDDEFE6}" srcOrd="0" destOrd="0" presId="urn:microsoft.com/office/officeart/2018/2/layout/IconLabelList"/>
    <dgm:cxn modelId="{8C6CFB87-9A1C-423D-804E-E1D094D959DB}" srcId="{64F84BAA-E700-411F-9D5F-DD63ECF38921}" destId="{54ACFA3E-E1F8-4900-A200-FFBDE47E13C0}" srcOrd="3" destOrd="0" parTransId="{6EABA705-2B0A-432A-960D-C83A1BA17EC5}" sibTransId="{B864525A-1A18-4344-8C52-F682A0DD2061}"/>
    <dgm:cxn modelId="{E4577298-AFBC-4F9F-B37F-96E3AF03C21B}" srcId="{64F84BAA-E700-411F-9D5F-DD63ECF38921}" destId="{E68D6BC8-4A7D-4F51-9425-DF74F795F801}" srcOrd="1" destOrd="0" parTransId="{341B5098-0804-48B1-AA0F-32FF1A279980}" sibTransId="{9FCE3D42-CDC6-4A57-BEE6-74797DF36B0F}"/>
    <dgm:cxn modelId="{BEF754A1-6BAA-467F-9335-7243729CB71C}" srcId="{64F84BAA-E700-411F-9D5F-DD63ECF38921}" destId="{9C670220-3C36-42C6-9C9E-1597321BA32D}" srcOrd="4" destOrd="0" parTransId="{BCE680D5-8B6E-4565-9B67-FA798A490BB9}" sibTransId="{44D3297A-799F-4E13-A697-FA9B26F9AAF2}"/>
    <dgm:cxn modelId="{53AD77AF-AA6C-4E80-B3EC-DCDF4071D24A}" srcId="{64F84BAA-E700-411F-9D5F-DD63ECF38921}" destId="{CBC110B9-F2D1-42AF-9D3F-500128753E25}" srcOrd="2" destOrd="0" parTransId="{E0AFD559-5C33-42B9-B7F2-D41AC05D39FC}" sibTransId="{4E9D8423-9A04-4DE0-8CA2-893E3AA1E586}"/>
    <dgm:cxn modelId="{64B103B4-6C08-41F0-9005-390D3B2A4B59}" type="presOf" srcId="{9C670220-3C36-42C6-9C9E-1597321BA32D}" destId="{0B2EFAA2-066C-4A14-A384-C98521BAB0C7}" srcOrd="0" destOrd="0" presId="urn:microsoft.com/office/officeart/2018/2/layout/IconLabelList"/>
    <dgm:cxn modelId="{C416F9B5-8B02-4A06-A050-3111C7972023}" type="presOf" srcId="{64F84BAA-E700-411F-9D5F-DD63ECF38921}" destId="{DA9F3B53-8766-4FAA-8EBE-E9054946FD99}" srcOrd="0" destOrd="0" presId="urn:microsoft.com/office/officeart/2018/2/layout/IconLabelList"/>
    <dgm:cxn modelId="{37E9DEF0-8768-469F-9F22-445EFB8484DF}" type="presOf" srcId="{E68D6BC8-4A7D-4F51-9425-DF74F795F801}" destId="{9D33C72E-2D6C-4AA3-8F38-B0E5BFF12386}" srcOrd="0" destOrd="0" presId="urn:microsoft.com/office/officeart/2018/2/layout/IconLabelList"/>
    <dgm:cxn modelId="{07393EF1-2501-4DE2-9451-311C14AF00D7}" srcId="{64F84BAA-E700-411F-9D5F-DD63ECF38921}" destId="{82954372-D1B9-44F3-A39B-9D765F8005B6}" srcOrd="5" destOrd="0" parTransId="{4E8D558D-CB89-406B-9E2C-1B992691A214}" sibTransId="{7774C236-9517-4850-A103-91269C745E00}"/>
    <dgm:cxn modelId="{890065C6-67B3-4CCD-9914-395D746C5132}" type="presParOf" srcId="{DA9F3B53-8766-4FAA-8EBE-E9054946FD99}" destId="{280F7B7E-EEEC-4B0F-9111-ED4F923F6F83}" srcOrd="0" destOrd="0" presId="urn:microsoft.com/office/officeart/2018/2/layout/IconLabelList"/>
    <dgm:cxn modelId="{9AD9348D-B81A-4BFA-ADA7-D5C1A324AE0C}" type="presParOf" srcId="{280F7B7E-EEEC-4B0F-9111-ED4F923F6F83}" destId="{72A3F5D1-9BA1-4922-A2B8-ABFDE65EEA8E}" srcOrd="0" destOrd="0" presId="urn:microsoft.com/office/officeart/2018/2/layout/IconLabelList"/>
    <dgm:cxn modelId="{C1DE95C8-F133-4CE3-94A9-22CBB431A858}" type="presParOf" srcId="{280F7B7E-EEEC-4B0F-9111-ED4F923F6F83}" destId="{C7C6422D-470B-4744-97A7-5D9A09AD53D0}" srcOrd="1" destOrd="0" presId="urn:microsoft.com/office/officeart/2018/2/layout/IconLabelList"/>
    <dgm:cxn modelId="{D46E457F-871E-492E-8774-A0FC6938BBA1}" type="presParOf" srcId="{280F7B7E-EEEC-4B0F-9111-ED4F923F6F83}" destId="{26630DDB-5FBC-4DEF-B3E6-BC3A07A47769}" srcOrd="2" destOrd="0" presId="urn:microsoft.com/office/officeart/2018/2/layout/IconLabelList"/>
    <dgm:cxn modelId="{633273BC-5D74-4DB6-B940-81E78EC5EA4A}" type="presParOf" srcId="{DA9F3B53-8766-4FAA-8EBE-E9054946FD99}" destId="{3F2741E7-CC9F-4D75-9D09-CC65AB405696}" srcOrd="1" destOrd="0" presId="urn:microsoft.com/office/officeart/2018/2/layout/IconLabelList"/>
    <dgm:cxn modelId="{D55DDFAE-5B8D-4D58-8D8C-E4AAD155D432}" type="presParOf" srcId="{DA9F3B53-8766-4FAA-8EBE-E9054946FD99}" destId="{071E0A11-8187-44F1-82B8-FBA81CC472A2}" srcOrd="2" destOrd="0" presId="urn:microsoft.com/office/officeart/2018/2/layout/IconLabelList"/>
    <dgm:cxn modelId="{252D47D2-0398-4788-BED2-3A4B4B04D6A1}" type="presParOf" srcId="{071E0A11-8187-44F1-82B8-FBA81CC472A2}" destId="{DDD7ECA7-40A6-44F3-89D9-549A16F18740}" srcOrd="0" destOrd="0" presId="urn:microsoft.com/office/officeart/2018/2/layout/IconLabelList"/>
    <dgm:cxn modelId="{12099053-8C9F-466E-87DF-CC54332413AB}" type="presParOf" srcId="{071E0A11-8187-44F1-82B8-FBA81CC472A2}" destId="{6AB6E27F-74EC-4ABD-8284-4857C35A5F51}" srcOrd="1" destOrd="0" presId="urn:microsoft.com/office/officeart/2018/2/layout/IconLabelList"/>
    <dgm:cxn modelId="{5DB0C441-704E-49BC-8955-AA4BBFB1A24F}" type="presParOf" srcId="{071E0A11-8187-44F1-82B8-FBA81CC472A2}" destId="{9D33C72E-2D6C-4AA3-8F38-B0E5BFF12386}" srcOrd="2" destOrd="0" presId="urn:microsoft.com/office/officeart/2018/2/layout/IconLabelList"/>
    <dgm:cxn modelId="{017B3CCA-3DC2-4813-8F43-F3A915FA0D40}" type="presParOf" srcId="{DA9F3B53-8766-4FAA-8EBE-E9054946FD99}" destId="{4429894A-BEB5-4975-AA5F-78E5FD640852}" srcOrd="3" destOrd="0" presId="urn:microsoft.com/office/officeart/2018/2/layout/IconLabelList"/>
    <dgm:cxn modelId="{24D86D01-8A21-4DAF-8FF2-0992B6474DFD}" type="presParOf" srcId="{DA9F3B53-8766-4FAA-8EBE-E9054946FD99}" destId="{4647B363-0EFA-432A-8B6A-8753C97DAF0C}" srcOrd="4" destOrd="0" presId="urn:microsoft.com/office/officeart/2018/2/layout/IconLabelList"/>
    <dgm:cxn modelId="{68D622C1-9E0C-4697-9282-756B992CDC08}" type="presParOf" srcId="{4647B363-0EFA-432A-8B6A-8753C97DAF0C}" destId="{7FDDB0F3-74FA-4CB3-A10B-0FE52761FC32}" srcOrd="0" destOrd="0" presId="urn:microsoft.com/office/officeart/2018/2/layout/IconLabelList"/>
    <dgm:cxn modelId="{00CFF7C5-AB09-4416-BCBB-ED83D3502C02}" type="presParOf" srcId="{4647B363-0EFA-432A-8B6A-8753C97DAF0C}" destId="{89FDE573-5D1D-426E-8FEC-AD7FD12A0A6D}" srcOrd="1" destOrd="0" presId="urn:microsoft.com/office/officeart/2018/2/layout/IconLabelList"/>
    <dgm:cxn modelId="{E2391032-0B3A-49B9-84E7-65726DDD736C}" type="presParOf" srcId="{4647B363-0EFA-432A-8B6A-8753C97DAF0C}" destId="{711EF54C-7480-4631-82DB-3186ADA2287B}" srcOrd="2" destOrd="0" presId="urn:microsoft.com/office/officeart/2018/2/layout/IconLabelList"/>
    <dgm:cxn modelId="{2A08E88C-E5B2-4CC8-B104-3D3055532277}" type="presParOf" srcId="{DA9F3B53-8766-4FAA-8EBE-E9054946FD99}" destId="{5D6826A8-A004-4E7D-884B-7B164265CB3A}" srcOrd="5" destOrd="0" presId="urn:microsoft.com/office/officeart/2018/2/layout/IconLabelList"/>
    <dgm:cxn modelId="{EF0F5EED-F4D3-480E-996A-19D68B2BFC38}" type="presParOf" srcId="{DA9F3B53-8766-4FAA-8EBE-E9054946FD99}" destId="{8388E0BF-581E-4E66-9E5E-8AB1D7D84FD6}" srcOrd="6" destOrd="0" presId="urn:microsoft.com/office/officeart/2018/2/layout/IconLabelList"/>
    <dgm:cxn modelId="{2262C9B6-1C47-48C4-A777-FF53B1713528}" type="presParOf" srcId="{8388E0BF-581E-4E66-9E5E-8AB1D7D84FD6}" destId="{3AAAF948-625F-4B08-B37A-0C2494127BD1}" srcOrd="0" destOrd="0" presId="urn:microsoft.com/office/officeart/2018/2/layout/IconLabelList"/>
    <dgm:cxn modelId="{F515AD5B-BA87-4981-9BD2-AA2E643167B3}" type="presParOf" srcId="{8388E0BF-581E-4E66-9E5E-8AB1D7D84FD6}" destId="{53E20CF4-142E-42D3-AB37-B78A2E24D8DE}" srcOrd="1" destOrd="0" presId="urn:microsoft.com/office/officeart/2018/2/layout/IconLabelList"/>
    <dgm:cxn modelId="{95D6A28F-244C-4B05-A28A-DE384F197328}" type="presParOf" srcId="{8388E0BF-581E-4E66-9E5E-8AB1D7D84FD6}" destId="{8849122C-E231-461D-BEA3-21E10C6E31F4}" srcOrd="2" destOrd="0" presId="urn:microsoft.com/office/officeart/2018/2/layout/IconLabelList"/>
    <dgm:cxn modelId="{E90B0F3D-A47E-4177-8576-BA6226F2836B}" type="presParOf" srcId="{DA9F3B53-8766-4FAA-8EBE-E9054946FD99}" destId="{EEC615BE-EDD2-45E6-87EA-17B6C2C7B44B}" srcOrd="7" destOrd="0" presId="urn:microsoft.com/office/officeart/2018/2/layout/IconLabelList"/>
    <dgm:cxn modelId="{0D4F7E49-D634-433F-B665-5C417FDD6FDA}" type="presParOf" srcId="{DA9F3B53-8766-4FAA-8EBE-E9054946FD99}" destId="{9334C813-4083-4579-A14C-604EBB9A6ED6}" srcOrd="8" destOrd="0" presId="urn:microsoft.com/office/officeart/2018/2/layout/IconLabelList"/>
    <dgm:cxn modelId="{E4E4304E-8528-413C-8582-824F3A6A5A4A}" type="presParOf" srcId="{9334C813-4083-4579-A14C-604EBB9A6ED6}" destId="{F1A474A7-E730-4D40-85F2-E462498275D4}" srcOrd="0" destOrd="0" presId="urn:microsoft.com/office/officeart/2018/2/layout/IconLabelList"/>
    <dgm:cxn modelId="{A9EA4494-C599-47A2-8F42-22C73870D485}" type="presParOf" srcId="{9334C813-4083-4579-A14C-604EBB9A6ED6}" destId="{DEFEDFB5-E14C-4052-81F4-461B3F5A8840}" srcOrd="1" destOrd="0" presId="urn:microsoft.com/office/officeart/2018/2/layout/IconLabelList"/>
    <dgm:cxn modelId="{A5281405-D48D-4D96-872F-69E6FAD86DD4}" type="presParOf" srcId="{9334C813-4083-4579-A14C-604EBB9A6ED6}" destId="{0B2EFAA2-066C-4A14-A384-C98521BAB0C7}" srcOrd="2" destOrd="0" presId="urn:microsoft.com/office/officeart/2018/2/layout/IconLabelList"/>
    <dgm:cxn modelId="{C98D588E-43FE-4044-9376-A7518950E8F9}" type="presParOf" srcId="{DA9F3B53-8766-4FAA-8EBE-E9054946FD99}" destId="{F7C09A87-9CFD-42CD-87E8-904487FBFC75}" srcOrd="9" destOrd="0" presId="urn:microsoft.com/office/officeart/2018/2/layout/IconLabelList"/>
    <dgm:cxn modelId="{1FB80462-22BE-44C9-9AA0-1DB46CFD80A3}" type="presParOf" srcId="{DA9F3B53-8766-4FAA-8EBE-E9054946FD99}" destId="{EB2302BA-39A6-4867-89E9-E103AF86D642}" srcOrd="10" destOrd="0" presId="urn:microsoft.com/office/officeart/2018/2/layout/IconLabelList"/>
    <dgm:cxn modelId="{A14138A2-6196-41C2-A31B-8594C506F670}" type="presParOf" srcId="{EB2302BA-39A6-4867-89E9-E103AF86D642}" destId="{2126DFC7-3634-4321-B483-88915DC26755}" srcOrd="0" destOrd="0" presId="urn:microsoft.com/office/officeart/2018/2/layout/IconLabelList"/>
    <dgm:cxn modelId="{DF891BD6-43BC-4CE2-B832-57292808C86D}" type="presParOf" srcId="{EB2302BA-39A6-4867-89E9-E103AF86D642}" destId="{933FEF74-D34D-429D-9C78-24B085FFA397}" srcOrd="1" destOrd="0" presId="urn:microsoft.com/office/officeart/2018/2/layout/IconLabelList"/>
    <dgm:cxn modelId="{29A95623-ACE4-42E6-BD44-8E564D154608}" type="presParOf" srcId="{EB2302BA-39A6-4867-89E9-E103AF86D642}" destId="{3C8D841C-130D-4117-97E0-B96E0BDDEFE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3F5D1-9BA1-4922-A2B8-ABFDE65EEA8E}">
      <dsp:nvSpPr>
        <dsp:cNvPr id="0" name=""/>
        <dsp:cNvSpPr/>
      </dsp:nvSpPr>
      <dsp:spPr>
        <a:xfrm>
          <a:off x="421398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0DDB-5FBC-4DEF-B3E6-BC3A07A47769}">
      <dsp:nvSpPr>
        <dsp:cNvPr id="0" name=""/>
        <dsp:cNvSpPr/>
      </dsp:nvSpPr>
      <dsp:spPr>
        <a:xfrm>
          <a:off x="84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TRANSIT DELIVERS - cargo pods and transit’s new retail</a:t>
          </a:r>
        </a:p>
      </dsp:txBody>
      <dsp:txXfrm>
        <a:off x="841" y="2344441"/>
        <a:ext cx="1529296" cy="611718"/>
      </dsp:txXfrm>
    </dsp:sp>
    <dsp:sp modelId="{DDD7ECA7-40A6-44F3-89D9-549A16F18740}">
      <dsp:nvSpPr>
        <dsp:cNvPr id="0" name=""/>
        <dsp:cNvSpPr/>
      </dsp:nvSpPr>
      <dsp:spPr>
        <a:xfrm>
          <a:off x="2218322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3C72E-2D6C-4AA3-8F38-B0E5BFF12386}">
      <dsp:nvSpPr>
        <dsp:cNvPr id="0" name=""/>
        <dsp:cNvSpPr/>
      </dsp:nvSpPr>
      <dsp:spPr>
        <a:xfrm>
          <a:off x="1797765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ALL PURPOSE STREETS - market, hub, recreation, garden</a:t>
          </a:r>
        </a:p>
      </dsp:txBody>
      <dsp:txXfrm>
        <a:off x="1797765" y="2344441"/>
        <a:ext cx="1529296" cy="611718"/>
      </dsp:txXfrm>
    </dsp:sp>
    <dsp:sp modelId="{7FDDB0F3-74FA-4CB3-A10B-0FE52761FC32}">
      <dsp:nvSpPr>
        <dsp:cNvPr id="0" name=""/>
        <dsp:cNvSpPr/>
      </dsp:nvSpPr>
      <dsp:spPr>
        <a:xfrm>
          <a:off x="4015246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EF54C-7480-4631-82DB-3186ADA2287B}">
      <dsp:nvSpPr>
        <dsp:cNvPr id="0" name=""/>
        <dsp:cNvSpPr/>
      </dsp:nvSpPr>
      <dsp:spPr>
        <a:xfrm>
          <a:off x="3594689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MAINTENANCE IN THE SPOTLIGHT - new bus and rail cars</a:t>
          </a:r>
        </a:p>
      </dsp:txBody>
      <dsp:txXfrm>
        <a:off x="3594689" y="2344441"/>
        <a:ext cx="1529296" cy="611718"/>
      </dsp:txXfrm>
    </dsp:sp>
    <dsp:sp modelId="{3AAAF948-625F-4B08-B37A-0C2494127BD1}">
      <dsp:nvSpPr>
        <dsp:cNvPr id="0" name=""/>
        <dsp:cNvSpPr/>
      </dsp:nvSpPr>
      <dsp:spPr>
        <a:xfrm>
          <a:off x="5812170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122C-E231-461D-BEA3-21E10C6E31F4}">
      <dsp:nvSpPr>
        <dsp:cNvPr id="0" name=""/>
        <dsp:cNvSpPr/>
      </dsp:nvSpPr>
      <dsp:spPr>
        <a:xfrm>
          <a:off x="5391613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BIKE SUPERHIGHWAYS</a:t>
          </a:r>
        </a:p>
      </dsp:txBody>
      <dsp:txXfrm>
        <a:off x="5391613" y="2344441"/>
        <a:ext cx="1529296" cy="611718"/>
      </dsp:txXfrm>
    </dsp:sp>
    <dsp:sp modelId="{F1A474A7-E730-4D40-85F2-E462498275D4}">
      <dsp:nvSpPr>
        <dsp:cNvPr id="0" name=""/>
        <dsp:cNvSpPr/>
      </dsp:nvSpPr>
      <dsp:spPr>
        <a:xfrm>
          <a:off x="7609093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FAA2-066C-4A14-A384-C98521BAB0C7}">
      <dsp:nvSpPr>
        <dsp:cNvPr id="0" name=""/>
        <dsp:cNvSpPr/>
      </dsp:nvSpPr>
      <dsp:spPr>
        <a:xfrm>
          <a:off x="7188537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DIGITALLY ENABLED TRANSIT </a:t>
          </a:r>
        </a:p>
      </dsp:txBody>
      <dsp:txXfrm>
        <a:off x="7188537" y="2344441"/>
        <a:ext cx="1529296" cy="611718"/>
      </dsp:txXfrm>
    </dsp:sp>
    <dsp:sp modelId="{2126DFC7-3634-4321-B483-88915DC26755}">
      <dsp:nvSpPr>
        <dsp:cNvPr id="0" name=""/>
        <dsp:cNvSpPr/>
      </dsp:nvSpPr>
      <dsp:spPr>
        <a:xfrm>
          <a:off x="9406017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D841C-130D-4117-97E0-B96E0BDDEFE6}">
      <dsp:nvSpPr>
        <dsp:cNvPr id="0" name=""/>
        <dsp:cNvSpPr/>
      </dsp:nvSpPr>
      <dsp:spPr>
        <a:xfrm>
          <a:off x="898546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MULTIPURPOSE NEIGHBORHOODS</a:t>
          </a:r>
        </a:p>
      </dsp:txBody>
      <dsp:txXfrm>
        <a:off x="8985461" y="2344441"/>
        <a:ext cx="1529296" cy="61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3F5D1-9BA1-4922-A2B8-ABFDE65EEA8E}">
      <dsp:nvSpPr>
        <dsp:cNvPr id="0" name=""/>
        <dsp:cNvSpPr/>
      </dsp:nvSpPr>
      <dsp:spPr>
        <a:xfrm>
          <a:off x="421398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0DDB-5FBC-4DEF-B3E6-BC3A07A47769}">
      <dsp:nvSpPr>
        <dsp:cNvPr id="0" name=""/>
        <dsp:cNvSpPr/>
      </dsp:nvSpPr>
      <dsp:spPr>
        <a:xfrm>
          <a:off x="84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TRANSIT DELIVERS - cargo pods and transit’s new retail</a:t>
          </a:r>
        </a:p>
      </dsp:txBody>
      <dsp:txXfrm>
        <a:off x="841" y="2344441"/>
        <a:ext cx="1529296" cy="611718"/>
      </dsp:txXfrm>
    </dsp:sp>
    <dsp:sp modelId="{DDD7ECA7-40A6-44F3-89D9-549A16F18740}">
      <dsp:nvSpPr>
        <dsp:cNvPr id="0" name=""/>
        <dsp:cNvSpPr/>
      </dsp:nvSpPr>
      <dsp:spPr>
        <a:xfrm>
          <a:off x="2218322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3C72E-2D6C-4AA3-8F38-B0E5BFF12386}">
      <dsp:nvSpPr>
        <dsp:cNvPr id="0" name=""/>
        <dsp:cNvSpPr/>
      </dsp:nvSpPr>
      <dsp:spPr>
        <a:xfrm>
          <a:off x="1797765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ALL PURPOSE STREETS - market, hub, recreation, garden</a:t>
          </a:r>
        </a:p>
      </dsp:txBody>
      <dsp:txXfrm>
        <a:off x="1797765" y="2344441"/>
        <a:ext cx="1529296" cy="611718"/>
      </dsp:txXfrm>
    </dsp:sp>
    <dsp:sp modelId="{7FDDB0F3-74FA-4CB3-A10B-0FE52761FC32}">
      <dsp:nvSpPr>
        <dsp:cNvPr id="0" name=""/>
        <dsp:cNvSpPr/>
      </dsp:nvSpPr>
      <dsp:spPr>
        <a:xfrm>
          <a:off x="4015246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EF54C-7480-4631-82DB-3186ADA2287B}">
      <dsp:nvSpPr>
        <dsp:cNvPr id="0" name=""/>
        <dsp:cNvSpPr/>
      </dsp:nvSpPr>
      <dsp:spPr>
        <a:xfrm>
          <a:off x="3594689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MAINTENANCE IS IN THE SPOTLIGHT - new bus and rail cars</a:t>
          </a:r>
        </a:p>
      </dsp:txBody>
      <dsp:txXfrm>
        <a:off x="3594689" y="2344441"/>
        <a:ext cx="1529296" cy="611718"/>
      </dsp:txXfrm>
    </dsp:sp>
    <dsp:sp modelId="{3AAAF948-625F-4B08-B37A-0C2494127BD1}">
      <dsp:nvSpPr>
        <dsp:cNvPr id="0" name=""/>
        <dsp:cNvSpPr/>
      </dsp:nvSpPr>
      <dsp:spPr>
        <a:xfrm>
          <a:off x="5812170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122C-E231-461D-BEA3-21E10C6E31F4}">
      <dsp:nvSpPr>
        <dsp:cNvPr id="0" name=""/>
        <dsp:cNvSpPr/>
      </dsp:nvSpPr>
      <dsp:spPr>
        <a:xfrm>
          <a:off x="5391613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BIKE SUPERHIGHWAYS</a:t>
          </a:r>
        </a:p>
      </dsp:txBody>
      <dsp:txXfrm>
        <a:off x="5391613" y="2344441"/>
        <a:ext cx="1529296" cy="611718"/>
      </dsp:txXfrm>
    </dsp:sp>
    <dsp:sp modelId="{F1A474A7-E730-4D40-85F2-E462498275D4}">
      <dsp:nvSpPr>
        <dsp:cNvPr id="0" name=""/>
        <dsp:cNvSpPr/>
      </dsp:nvSpPr>
      <dsp:spPr>
        <a:xfrm>
          <a:off x="7609093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FAA2-066C-4A14-A384-C98521BAB0C7}">
      <dsp:nvSpPr>
        <dsp:cNvPr id="0" name=""/>
        <dsp:cNvSpPr/>
      </dsp:nvSpPr>
      <dsp:spPr>
        <a:xfrm>
          <a:off x="7188537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DIGITALLY ENABLED TRANSIT </a:t>
          </a:r>
        </a:p>
      </dsp:txBody>
      <dsp:txXfrm>
        <a:off x="7188537" y="2344441"/>
        <a:ext cx="1529296" cy="611718"/>
      </dsp:txXfrm>
    </dsp:sp>
    <dsp:sp modelId="{2126DFC7-3634-4321-B483-88915DC26755}">
      <dsp:nvSpPr>
        <dsp:cNvPr id="0" name=""/>
        <dsp:cNvSpPr/>
      </dsp:nvSpPr>
      <dsp:spPr>
        <a:xfrm>
          <a:off x="9406017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D841C-130D-4117-97E0-B96E0BDDEFE6}">
      <dsp:nvSpPr>
        <dsp:cNvPr id="0" name=""/>
        <dsp:cNvSpPr/>
      </dsp:nvSpPr>
      <dsp:spPr>
        <a:xfrm>
          <a:off x="898546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MULTIPURPOSE NEIGHBORHOODS</a:t>
          </a:r>
        </a:p>
      </dsp:txBody>
      <dsp:txXfrm>
        <a:off x="8985461" y="2344441"/>
        <a:ext cx="1529296" cy="611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3F5D1-9BA1-4922-A2B8-ABFDE65EEA8E}">
      <dsp:nvSpPr>
        <dsp:cNvPr id="0" name=""/>
        <dsp:cNvSpPr/>
      </dsp:nvSpPr>
      <dsp:spPr>
        <a:xfrm>
          <a:off x="421398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0DDB-5FBC-4DEF-B3E6-BC3A07A47769}">
      <dsp:nvSpPr>
        <dsp:cNvPr id="0" name=""/>
        <dsp:cNvSpPr/>
      </dsp:nvSpPr>
      <dsp:spPr>
        <a:xfrm>
          <a:off x="84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TRANSIT DELIVERS - cargo pods and transit’s new retail</a:t>
          </a:r>
        </a:p>
      </dsp:txBody>
      <dsp:txXfrm>
        <a:off x="841" y="2344441"/>
        <a:ext cx="1529296" cy="611718"/>
      </dsp:txXfrm>
    </dsp:sp>
    <dsp:sp modelId="{DDD7ECA7-40A6-44F3-89D9-549A16F18740}">
      <dsp:nvSpPr>
        <dsp:cNvPr id="0" name=""/>
        <dsp:cNvSpPr/>
      </dsp:nvSpPr>
      <dsp:spPr>
        <a:xfrm>
          <a:off x="2218322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3C72E-2D6C-4AA3-8F38-B0E5BFF12386}">
      <dsp:nvSpPr>
        <dsp:cNvPr id="0" name=""/>
        <dsp:cNvSpPr/>
      </dsp:nvSpPr>
      <dsp:spPr>
        <a:xfrm>
          <a:off x="1797765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ALL PURPOSE STREETS - market, hub, recreation, garden</a:t>
          </a:r>
        </a:p>
      </dsp:txBody>
      <dsp:txXfrm>
        <a:off x="1797765" y="2344441"/>
        <a:ext cx="1529296" cy="611718"/>
      </dsp:txXfrm>
    </dsp:sp>
    <dsp:sp modelId="{7FDDB0F3-74FA-4CB3-A10B-0FE52761FC32}">
      <dsp:nvSpPr>
        <dsp:cNvPr id="0" name=""/>
        <dsp:cNvSpPr/>
      </dsp:nvSpPr>
      <dsp:spPr>
        <a:xfrm>
          <a:off x="4015246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EF54C-7480-4631-82DB-3186ADA2287B}">
      <dsp:nvSpPr>
        <dsp:cNvPr id="0" name=""/>
        <dsp:cNvSpPr/>
      </dsp:nvSpPr>
      <dsp:spPr>
        <a:xfrm>
          <a:off x="3594689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MAINTENANCE IS IN THE SPOTLIGHT - new bus and rail cars</a:t>
          </a:r>
        </a:p>
      </dsp:txBody>
      <dsp:txXfrm>
        <a:off x="3594689" y="2344441"/>
        <a:ext cx="1529296" cy="611718"/>
      </dsp:txXfrm>
    </dsp:sp>
    <dsp:sp modelId="{3AAAF948-625F-4B08-B37A-0C2494127BD1}">
      <dsp:nvSpPr>
        <dsp:cNvPr id="0" name=""/>
        <dsp:cNvSpPr/>
      </dsp:nvSpPr>
      <dsp:spPr>
        <a:xfrm>
          <a:off x="5812170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122C-E231-461D-BEA3-21E10C6E31F4}">
      <dsp:nvSpPr>
        <dsp:cNvPr id="0" name=""/>
        <dsp:cNvSpPr/>
      </dsp:nvSpPr>
      <dsp:spPr>
        <a:xfrm>
          <a:off x="5391613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BIKE SUPERHIGHWAYS</a:t>
          </a:r>
        </a:p>
      </dsp:txBody>
      <dsp:txXfrm>
        <a:off x="5391613" y="2344441"/>
        <a:ext cx="1529296" cy="611718"/>
      </dsp:txXfrm>
    </dsp:sp>
    <dsp:sp modelId="{F1A474A7-E730-4D40-85F2-E462498275D4}">
      <dsp:nvSpPr>
        <dsp:cNvPr id="0" name=""/>
        <dsp:cNvSpPr/>
      </dsp:nvSpPr>
      <dsp:spPr>
        <a:xfrm>
          <a:off x="7609093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FAA2-066C-4A14-A384-C98521BAB0C7}">
      <dsp:nvSpPr>
        <dsp:cNvPr id="0" name=""/>
        <dsp:cNvSpPr/>
      </dsp:nvSpPr>
      <dsp:spPr>
        <a:xfrm>
          <a:off x="7188537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DIGITALLY ENABLED TRANSIT </a:t>
          </a:r>
        </a:p>
      </dsp:txBody>
      <dsp:txXfrm>
        <a:off x="7188537" y="2344441"/>
        <a:ext cx="1529296" cy="611718"/>
      </dsp:txXfrm>
    </dsp:sp>
    <dsp:sp modelId="{2126DFC7-3634-4321-B483-88915DC26755}">
      <dsp:nvSpPr>
        <dsp:cNvPr id="0" name=""/>
        <dsp:cNvSpPr/>
      </dsp:nvSpPr>
      <dsp:spPr>
        <a:xfrm>
          <a:off x="9406017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D841C-130D-4117-97E0-B96E0BDDEFE6}">
      <dsp:nvSpPr>
        <dsp:cNvPr id="0" name=""/>
        <dsp:cNvSpPr/>
      </dsp:nvSpPr>
      <dsp:spPr>
        <a:xfrm>
          <a:off x="898546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MULTIPURPOSE NEIGHBORHOODS</a:t>
          </a:r>
        </a:p>
      </dsp:txBody>
      <dsp:txXfrm>
        <a:off x="8985461" y="2344441"/>
        <a:ext cx="1529296" cy="611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3F5D1-9BA1-4922-A2B8-ABFDE65EEA8E}">
      <dsp:nvSpPr>
        <dsp:cNvPr id="0" name=""/>
        <dsp:cNvSpPr/>
      </dsp:nvSpPr>
      <dsp:spPr>
        <a:xfrm>
          <a:off x="421398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0DDB-5FBC-4DEF-B3E6-BC3A07A47769}">
      <dsp:nvSpPr>
        <dsp:cNvPr id="0" name=""/>
        <dsp:cNvSpPr/>
      </dsp:nvSpPr>
      <dsp:spPr>
        <a:xfrm>
          <a:off x="84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TRANSIT DELIVERS - cargo pods and transit’s new retail</a:t>
          </a:r>
        </a:p>
      </dsp:txBody>
      <dsp:txXfrm>
        <a:off x="841" y="2344441"/>
        <a:ext cx="1529296" cy="611718"/>
      </dsp:txXfrm>
    </dsp:sp>
    <dsp:sp modelId="{DDD7ECA7-40A6-44F3-89D9-549A16F18740}">
      <dsp:nvSpPr>
        <dsp:cNvPr id="0" name=""/>
        <dsp:cNvSpPr/>
      </dsp:nvSpPr>
      <dsp:spPr>
        <a:xfrm>
          <a:off x="2218322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3C72E-2D6C-4AA3-8F38-B0E5BFF12386}">
      <dsp:nvSpPr>
        <dsp:cNvPr id="0" name=""/>
        <dsp:cNvSpPr/>
      </dsp:nvSpPr>
      <dsp:spPr>
        <a:xfrm>
          <a:off x="1797765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ALL PURPOSE STREETS - market, hub, recreation, garden</a:t>
          </a:r>
        </a:p>
      </dsp:txBody>
      <dsp:txXfrm>
        <a:off x="1797765" y="2344441"/>
        <a:ext cx="1529296" cy="611718"/>
      </dsp:txXfrm>
    </dsp:sp>
    <dsp:sp modelId="{7FDDB0F3-74FA-4CB3-A10B-0FE52761FC32}">
      <dsp:nvSpPr>
        <dsp:cNvPr id="0" name=""/>
        <dsp:cNvSpPr/>
      </dsp:nvSpPr>
      <dsp:spPr>
        <a:xfrm>
          <a:off x="4015246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EF54C-7480-4631-82DB-3186ADA2287B}">
      <dsp:nvSpPr>
        <dsp:cNvPr id="0" name=""/>
        <dsp:cNvSpPr/>
      </dsp:nvSpPr>
      <dsp:spPr>
        <a:xfrm>
          <a:off x="3594689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MAINTENANCE IS IN THE SPOTLIGHT - new bus and rail cars</a:t>
          </a:r>
        </a:p>
      </dsp:txBody>
      <dsp:txXfrm>
        <a:off x="3594689" y="2344441"/>
        <a:ext cx="1529296" cy="611718"/>
      </dsp:txXfrm>
    </dsp:sp>
    <dsp:sp modelId="{3AAAF948-625F-4B08-B37A-0C2494127BD1}">
      <dsp:nvSpPr>
        <dsp:cNvPr id="0" name=""/>
        <dsp:cNvSpPr/>
      </dsp:nvSpPr>
      <dsp:spPr>
        <a:xfrm>
          <a:off x="5812170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122C-E231-461D-BEA3-21E10C6E31F4}">
      <dsp:nvSpPr>
        <dsp:cNvPr id="0" name=""/>
        <dsp:cNvSpPr/>
      </dsp:nvSpPr>
      <dsp:spPr>
        <a:xfrm>
          <a:off x="5391613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BIKE SUPERHIGHWAYS</a:t>
          </a:r>
        </a:p>
      </dsp:txBody>
      <dsp:txXfrm>
        <a:off x="5391613" y="2344441"/>
        <a:ext cx="1529296" cy="611718"/>
      </dsp:txXfrm>
    </dsp:sp>
    <dsp:sp modelId="{F1A474A7-E730-4D40-85F2-E462498275D4}">
      <dsp:nvSpPr>
        <dsp:cNvPr id="0" name=""/>
        <dsp:cNvSpPr/>
      </dsp:nvSpPr>
      <dsp:spPr>
        <a:xfrm>
          <a:off x="7609093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FAA2-066C-4A14-A384-C98521BAB0C7}">
      <dsp:nvSpPr>
        <dsp:cNvPr id="0" name=""/>
        <dsp:cNvSpPr/>
      </dsp:nvSpPr>
      <dsp:spPr>
        <a:xfrm>
          <a:off x="7188537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DIGITALLY ENABLED TRANSIT </a:t>
          </a:r>
        </a:p>
      </dsp:txBody>
      <dsp:txXfrm>
        <a:off x="7188537" y="2344441"/>
        <a:ext cx="1529296" cy="611718"/>
      </dsp:txXfrm>
    </dsp:sp>
    <dsp:sp modelId="{2126DFC7-3634-4321-B483-88915DC26755}">
      <dsp:nvSpPr>
        <dsp:cNvPr id="0" name=""/>
        <dsp:cNvSpPr/>
      </dsp:nvSpPr>
      <dsp:spPr>
        <a:xfrm>
          <a:off x="9406017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D841C-130D-4117-97E0-B96E0BDDEFE6}">
      <dsp:nvSpPr>
        <dsp:cNvPr id="0" name=""/>
        <dsp:cNvSpPr/>
      </dsp:nvSpPr>
      <dsp:spPr>
        <a:xfrm>
          <a:off x="898546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MULTIPURPOSE NEIGHBORHOODS</a:t>
          </a:r>
        </a:p>
      </dsp:txBody>
      <dsp:txXfrm>
        <a:off x="8985461" y="2344441"/>
        <a:ext cx="1529296" cy="611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3F5D1-9BA1-4922-A2B8-ABFDE65EEA8E}">
      <dsp:nvSpPr>
        <dsp:cNvPr id="0" name=""/>
        <dsp:cNvSpPr/>
      </dsp:nvSpPr>
      <dsp:spPr>
        <a:xfrm>
          <a:off x="421398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0DDB-5FBC-4DEF-B3E6-BC3A07A47769}">
      <dsp:nvSpPr>
        <dsp:cNvPr id="0" name=""/>
        <dsp:cNvSpPr/>
      </dsp:nvSpPr>
      <dsp:spPr>
        <a:xfrm>
          <a:off x="84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TRANSIT DELIVERS - cargo pods and transit’s new retail</a:t>
          </a:r>
        </a:p>
      </dsp:txBody>
      <dsp:txXfrm>
        <a:off x="841" y="2344441"/>
        <a:ext cx="1529296" cy="611718"/>
      </dsp:txXfrm>
    </dsp:sp>
    <dsp:sp modelId="{DDD7ECA7-40A6-44F3-89D9-549A16F18740}">
      <dsp:nvSpPr>
        <dsp:cNvPr id="0" name=""/>
        <dsp:cNvSpPr/>
      </dsp:nvSpPr>
      <dsp:spPr>
        <a:xfrm>
          <a:off x="2218322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3C72E-2D6C-4AA3-8F38-B0E5BFF12386}">
      <dsp:nvSpPr>
        <dsp:cNvPr id="0" name=""/>
        <dsp:cNvSpPr/>
      </dsp:nvSpPr>
      <dsp:spPr>
        <a:xfrm>
          <a:off x="1797765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ALL PURPOSE STREETS - market, hub, recreation, garden</a:t>
          </a:r>
        </a:p>
      </dsp:txBody>
      <dsp:txXfrm>
        <a:off x="1797765" y="2344441"/>
        <a:ext cx="1529296" cy="611718"/>
      </dsp:txXfrm>
    </dsp:sp>
    <dsp:sp modelId="{7FDDB0F3-74FA-4CB3-A10B-0FE52761FC32}">
      <dsp:nvSpPr>
        <dsp:cNvPr id="0" name=""/>
        <dsp:cNvSpPr/>
      </dsp:nvSpPr>
      <dsp:spPr>
        <a:xfrm>
          <a:off x="4015246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EF54C-7480-4631-82DB-3186ADA2287B}">
      <dsp:nvSpPr>
        <dsp:cNvPr id="0" name=""/>
        <dsp:cNvSpPr/>
      </dsp:nvSpPr>
      <dsp:spPr>
        <a:xfrm>
          <a:off x="3594689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MAINTENANCE IS IN THE SPOTLIGHT - new bus and rail cars</a:t>
          </a:r>
        </a:p>
      </dsp:txBody>
      <dsp:txXfrm>
        <a:off x="3594689" y="2344441"/>
        <a:ext cx="1529296" cy="611718"/>
      </dsp:txXfrm>
    </dsp:sp>
    <dsp:sp modelId="{3AAAF948-625F-4B08-B37A-0C2494127BD1}">
      <dsp:nvSpPr>
        <dsp:cNvPr id="0" name=""/>
        <dsp:cNvSpPr/>
      </dsp:nvSpPr>
      <dsp:spPr>
        <a:xfrm>
          <a:off x="5812170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122C-E231-461D-BEA3-21E10C6E31F4}">
      <dsp:nvSpPr>
        <dsp:cNvPr id="0" name=""/>
        <dsp:cNvSpPr/>
      </dsp:nvSpPr>
      <dsp:spPr>
        <a:xfrm>
          <a:off x="5391613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BIKE SUPERHIGHWAYS</a:t>
          </a:r>
        </a:p>
      </dsp:txBody>
      <dsp:txXfrm>
        <a:off x="5391613" y="2344441"/>
        <a:ext cx="1529296" cy="611718"/>
      </dsp:txXfrm>
    </dsp:sp>
    <dsp:sp modelId="{F1A474A7-E730-4D40-85F2-E462498275D4}">
      <dsp:nvSpPr>
        <dsp:cNvPr id="0" name=""/>
        <dsp:cNvSpPr/>
      </dsp:nvSpPr>
      <dsp:spPr>
        <a:xfrm>
          <a:off x="7609093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FAA2-066C-4A14-A384-C98521BAB0C7}">
      <dsp:nvSpPr>
        <dsp:cNvPr id="0" name=""/>
        <dsp:cNvSpPr/>
      </dsp:nvSpPr>
      <dsp:spPr>
        <a:xfrm>
          <a:off x="7188537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DIGITALLY ENABLED TRANSIT </a:t>
          </a:r>
        </a:p>
      </dsp:txBody>
      <dsp:txXfrm>
        <a:off x="7188537" y="2344441"/>
        <a:ext cx="1529296" cy="611718"/>
      </dsp:txXfrm>
    </dsp:sp>
    <dsp:sp modelId="{2126DFC7-3634-4321-B483-88915DC26755}">
      <dsp:nvSpPr>
        <dsp:cNvPr id="0" name=""/>
        <dsp:cNvSpPr/>
      </dsp:nvSpPr>
      <dsp:spPr>
        <a:xfrm>
          <a:off x="9406017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D841C-130D-4117-97E0-B96E0BDDEFE6}">
      <dsp:nvSpPr>
        <dsp:cNvPr id="0" name=""/>
        <dsp:cNvSpPr/>
      </dsp:nvSpPr>
      <dsp:spPr>
        <a:xfrm>
          <a:off x="898546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MULTIPURPOSE NEIGHBORHOODS</a:t>
          </a:r>
        </a:p>
      </dsp:txBody>
      <dsp:txXfrm>
        <a:off x="8985461" y="2344441"/>
        <a:ext cx="1529296" cy="611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3F5D1-9BA1-4922-A2B8-ABFDE65EEA8E}">
      <dsp:nvSpPr>
        <dsp:cNvPr id="0" name=""/>
        <dsp:cNvSpPr/>
      </dsp:nvSpPr>
      <dsp:spPr>
        <a:xfrm>
          <a:off x="421398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0DDB-5FBC-4DEF-B3E6-BC3A07A47769}">
      <dsp:nvSpPr>
        <dsp:cNvPr id="0" name=""/>
        <dsp:cNvSpPr/>
      </dsp:nvSpPr>
      <dsp:spPr>
        <a:xfrm>
          <a:off x="84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TRANSIT DELIVERS - cargo pods and transit’s new retail</a:t>
          </a:r>
        </a:p>
      </dsp:txBody>
      <dsp:txXfrm>
        <a:off x="841" y="2344441"/>
        <a:ext cx="1529296" cy="611718"/>
      </dsp:txXfrm>
    </dsp:sp>
    <dsp:sp modelId="{DDD7ECA7-40A6-44F3-89D9-549A16F18740}">
      <dsp:nvSpPr>
        <dsp:cNvPr id="0" name=""/>
        <dsp:cNvSpPr/>
      </dsp:nvSpPr>
      <dsp:spPr>
        <a:xfrm>
          <a:off x="2218322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3C72E-2D6C-4AA3-8F38-B0E5BFF12386}">
      <dsp:nvSpPr>
        <dsp:cNvPr id="0" name=""/>
        <dsp:cNvSpPr/>
      </dsp:nvSpPr>
      <dsp:spPr>
        <a:xfrm>
          <a:off x="1797765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ALL PURPOSE STREETS - market, hub, recreation, garden</a:t>
          </a:r>
        </a:p>
      </dsp:txBody>
      <dsp:txXfrm>
        <a:off x="1797765" y="2344441"/>
        <a:ext cx="1529296" cy="611718"/>
      </dsp:txXfrm>
    </dsp:sp>
    <dsp:sp modelId="{7FDDB0F3-74FA-4CB3-A10B-0FE52761FC32}">
      <dsp:nvSpPr>
        <dsp:cNvPr id="0" name=""/>
        <dsp:cNvSpPr/>
      </dsp:nvSpPr>
      <dsp:spPr>
        <a:xfrm>
          <a:off x="4015246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EF54C-7480-4631-82DB-3186ADA2287B}">
      <dsp:nvSpPr>
        <dsp:cNvPr id="0" name=""/>
        <dsp:cNvSpPr/>
      </dsp:nvSpPr>
      <dsp:spPr>
        <a:xfrm>
          <a:off x="3594689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MAINTENANCE IS IN THE SPOTLIGHT - new bus and rail cars</a:t>
          </a:r>
        </a:p>
      </dsp:txBody>
      <dsp:txXfrm>
        <a:off x="3594689" y="2344441"/>
        <a:ext cx="1529296" cy="611718"/>
      </dsp:txXfrm>
    </dsp:sp>
    <dsp:sp modelId="{3AAAF948-625F-4B08-B37A-0C2494127BD1}">
      <dsp:nvSpPr>
        <dsp:cNvPr id="0" name=""/>
        <dsp:cNvSpPr/>
      </dsp:nvSpPr>
      <dsp:spPr>
        <a:xfrm>
          <a:off x="5812170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122C-E231-461D-BEA3-21E10C6E31F4}">
      <dsp:nvSpPr>
        <dsp:cNvPr id="0" name=""/>
        <dsp:cNvSpPr/>
      </dsp:nvSpPr>
      <dsp:spPr>
        <a:xfrm>
          <a:off x="5391613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BIKE SUPERHIGHWAYS</a:t>
          </a:r>
        </a:p>
      </dsp:txBody>
      <dsp:txXfrm>
        <a:off x="5391613" y="2344441"/>
        <a:ext cx="1529296" cy="611718"/>
      </dsp:txXfrm>
    </dsp:sp>
    <dsp:sp modelId="{F1A474A7-E730-4D40-85F2-E462498275D4}">
      <dsp:nvSpPr>
        <dsp:cNvPr id="0" name=""/>
        <dsp:cNvSpPr/>
      </dsp:nvSpPr>
      <dsp:spPr>
        <a:xfrm>
          <a:off x="7609093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FAA2-066C-4A14-A384-C98521BAB0C7}">
      <dsp:nvSpPr>
        <dsp:cNvPr id="0" name=""/>
        <dsp:cNvSpPr/>
      </dsp:nvSpPr>
      <dsp:spPr>
        <a:xfrm>
          <a:off x="7188537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DIGITALLY ENABLED TRANSIT </a:t>
          </a:r>
        </a:p>
      </dsp:txBody>
      <dsp:txXfrm>
        <a:off x="7188537" y="2344441"/>
        <a:ext cx="1529296" cy="611718"/>
      </dsp:txXfrm>
    </dsp:sp>
    <dsp:sp modelId="{2126DFC7-3634-4321-B483-88915DC26755}">
      <dsp:nvSpPr>
        <dsp:cNvPr id="0" name=""/>
        <dsp:cNvSpPr/>
      </dsp:nvSpPr>
      <dsp:spPr>
        <a:xfrm>
          <a:off x="9406017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D841C-130D-4117-97E0-B96E0BDDEFE6}">
      <dsp:nvSpPr>
        <dsp:cNvPr id="0" name=""/>
        <dsp:cNvSpPr/>
      </dsp:nvSpPr>
      <dsp:spPr>
        <a:xfrm>
          <a:off x="898546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MULTIPURPOSE NEIGHBORHOODS</a:t>
          </a:r>
        </a:p>
      </dsp:txBody>
      <dsp:txXfrm>
        <a:off x="8985461" y="2344441"/>
        <a:ext cx="1529296" cy="611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3F5D1-9BA1-4922-A2B8-ABFDE65EEA8E}">
      <dsp:nvSpPr>
        <dsp:cNvPr id="0" name=""/>
        <dsp:cNvSpPr/>
      </dsp:nvSpPr>
      <dsp:spPr>
        <a:xfrm>
          <a:off x="421398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0DDB-5FBC-4DEF-B3E6-BC3A07A47769}">
      <dsp:nvSpPr>
        <dsp:cNvPr id="0" name=""/>
        <dsp:cNvSpPr/>
      </dsp:nvSpPr>
      <dsp:spPr>
        <a:xfrm>
          <a:off x="84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TRANSIT DELIVERS - cargo pods and transit’s new retail</a:t>
          </a:r>
        </a:p>
      </dsp:txBody>
      <dsp:txXfrm>
        <a:off x="841" y="2344441"/>
        <a:ext cx="1529296" cy="611718"/>
      </dsp:txXfrm>
    </dsp:sp>
    <dsp:sp modelId="{DDD7ECA7-40A6-44F3-89D9-549A16F18740}">
      <dsp:nvSpPr>
        <dsp:cNvPr id="0" name=""/>
        <dsp:cNvSpPr/>
      </dsp:nvSpPr>
      <dsp:spPr>
        <a:xfrm>
          <a:off x="2218322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3C72E-2D6C-4AA3-8F38-B0E5BFF12386}">
      <dsp:nvSpPr>
        <dsp:cNvPr id="0" name=""/>
        <dsp:cNvSpPr/>
      </dsp:nvSpPr>
      <dsp:spPr>
        <a:xfrm>
          <a:off x="1797765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ALL PURPOSE STREETS - market, hub, recreation, garden</a:t>
          </a:r>
        </a:p>
      </dsp:txBody>
      <dsp:txXfrm>
        <a:off x="1797765" y="2344441"/>
        <a:ext cx="1529296" cy="611718"/>
      </dsp:txXfrm>
    </dsp:sp>
    <dsp:sp modelId="{7FDDB0F3-74FA-4CB3-A10B-0FE52761FC32}">
      <dsp:nvSpPr>
        <dsp:cNvPr id="0" name=""/>
        <dsp:cNvSpPr/>
      </dsp:nvSpPr>
      <dsp:spPr>
        <a:xfrm>
          <a:off x="4015246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EF54C-7480-4631-82DB-3186ADA2287B}">
      <dsp:nvSpPr>
        <dsp:cNvPr id="0" name=""/>
        <dsp:cNvSpPr/>
      </dsp:nvSpPr>
      <dsp:spPr>
        <a:xfrm>
          <a:off x="3594689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MAINTENANCE IS IN THE SPOTLIGHT - new bus and rail cars</a:t>
          </a:r>
        </a:p>
      </dsp:txBody>
      <dsp:txXfrm>
        <a:off x="3594689" y="2344441"/>
        <a:ext cx="1529296" cy="611718"/>
      </dsp:txXfrm>
    </dsp:sp>
    <dsp:sp modelId="{3AAAF948-625F-4B08-B37A-0C2494127BD1}">
      <dsp:nvSpPr>
        <dsp:cNvPr id="0" name=""/>
        <dsp:cNvSpPr/>
      </dsp:nvSpPr>
      <dsp:spPr>
        <a:xfrm>
          <a:off x="5812170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122C-E231-461D-BEA3-21E10C6E31F4}">
      <dsp:nvSpPr>
        <dsp:cNvPr id="0" name=""/>
        <dsp:cNvSpPr/>
      </dsp:nvSpPr>
      <dsp:spPr>
        <a:xfrm>
          <a:off x="5391613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BIKE SUPERHIGHWAYS</a:t>
          </a:r>
        </a:p>
      </dsp:txBody>
      <dsp:txXfrm>
        <a:off x="5391613" y="2344441"/>
        <a:ext cx="1529296" cy="611718"/>
      </dsp:txXfrm>
    </dsp:sp>
    <dsp:sp modelId="{F1A474A7-E730-4D40-85F2-E462498275D4}">
      <dsp:nvSpPr>
        <dsp:cNvPr id="0" name=""/>
        <dsp:cNvSpPr/>
      </dsp:nvSpPr>
      <dsp:spPr>
        <a:xfrm>
          <a:off x="7609093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FAA2-066C-4A14-A384-C98521BAB0C7}">
      <dsp:nvSpPr>
        <dsp:cNvPr id="0" name=""/>
        <dsp:cNvSpPr/>
      </dsp:nvSpPr>
      <dsp:spPr>
        <a:xfrm>
          <a:off x="7188537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DIGITALLY ENABLED TRANSIT </a:t>
          </a:r>
        </a:p>
      </dsp:txBody>
      <dsp:txXfrm>
        <a:off x="7188537" y="2344441"/>
        <a:ext cx="1529296" cy="611718"/>
      </dsp:txXfrm>
    </dsp:sp>
    <dsp:sp modelId="{2126DFC7-3634-4321-B483-88915DC26755}">
      <dsp:nvSpPr>
        <dsp:cNvPr id="0" name=""/>
        <dsp:cNvSpPr/>
      </dsp:nvSpPr>
      <dsp:spPr>
        <a:xfrm>
          <a:off x="9406017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D841C-130D-4117-97E0-B96E0BDDEFE6}">
      <dsp:nvSpPr>
        <dsp:cNvPr id="0" name=""/>
        <dsp:cNvSpPr/>
      </dsp:nvSpPr>
      <dsp:spPr>
        <a:xfrm>
          <a:off x="898546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MULTIPURPOSE NEIGHBORHOODS</a:t>
          </a:r>
        </a:p>
      </dsp:txBody>
      <dsp:txXfrm>
        <a:off x="8985461" y="2344441"/>
        <a:ext cx="1529296" cy="6117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3F5D1-9BA1-4922-A2B8-ABFDE65EEA8E}">
      <dsp:nvSpPr>
        <dsp:cNvPr id="0" name=""/>
        <dsp:cNvSpPr/>
      </dsp:nvSpPr>
      <dsp:spPr>
        <a:xfrm>
          <a:off x="421398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0DDB-5FBC-4DEF-B3E6-BC3A07A47769}">
      <dsp:nvSpPr>
        <dsp:cNvPr id="0" name=""/>
        <dsp:cNvSpPr/>
      </dsp:nvSpPr>
      <dsp:spPr>
        <a:xfrm>
          <a:off x="84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TRANSIT DELIVERS - cargo pods and transit’s new retail</a:t>
          </a:r>
        </a:p>
      </dsp:txBody>
      <dsp:txXfrm>
        <a:off x="841" y="2344441"/>
        <a:ext cx="1529296" cy="611718"/>
      </dsp:txXfrm>
    </dsp:sp>
    <dsp:sp modelId="{DDD7ECA7-40A6-44F3-89D9-549A16F18740}">
      <dsp:nvSpPr>
        <dsp:cNvPr id="0" name=""/>
        <dsp:cNvSpPr/>
      </dsp:nvSpPr>
      <dsp:spPr>
        <a:xfrm>
          <a:off x="2218322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3C72E-2D6C-4AA3-8F38-B0E5BFF12386}">
      <dsp:nvSpPr>
        <dsp:cNvPr id="0" name=""/>
        <dsp:cNvSpPr/>
      </dsp:nvSpPr>
      <dsp:spPr>
        <a:xfrm>
          <a:off x="1797765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ALL PURPOSE STREETS - market, hub, recreation, garden</a:t>
          </a:r>
        </a:p>
      </dsp:txBody>
      <dsp:txXfrm>
        <a:off x="1797765" y="2344441"/>
        <a:ext cx="1529296" cy="611718"/>
      </dsp:txXfrm>
    </dsp:sp>
    <dsp:sp modelId="{7FDDB0F3-74FA-4CB3-A10B-0FE52761FC32}">
      <dsp:nvSpPr>
        <dsp:cNvPr id="0" name=""/>
        <dsp:cNvSpPr/>
      </dsp:nvSpPr>
      <dsp:spPr>
        <a:xfrm>
          <a:off x="4015246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EF54C-7480-4631-82DB-3186ADA2287B}">
      <dsp:nvSpPr>
        <dsp:cNvPr id="0" name=""/>
        <dsp:cNvSpPr/>
      </dsp:nvSpPr>
      <dsp:spPr>
        <a:xfrm>
          <a:off x="3594689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MAINTENANCE IS IN THE SPOTLIGHT - new bus and rail cars</a:t>
          </a:r>
        </a:p>
      </dsp:txBody>
      <dsp:txXfrm>
        <a:off x="3594689" y="2344441"/>
        <a:ext cx="1529296" cy="611718"/>
      </dsp:txXfrm>
    </dsp:sp>
    <dsp:sp modelId="{3AAAF948-625F-4B08-B37A-0C2494127BD1}">
      <dsp:nvSpPr>
        <dsp:cNvPr id="0" name=""/>
        <dsp:cNvSpPr/>
      </dsp:nvSpPr>
      <dsp:spPr>
        <a:xfrm>
          <a:off x="5812170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122C-E231-461D-BEA3-21E10C6E31F4}">
      <dsp:nvSpPr>
        <dsp:cNvPr id="0" name=""/>
        <dsp:cNvSpPr/>
      </dsp:nvSpPr>
      <dsp:spPr>
        <a:xfrm>
          <a:off x="5391613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BIKE SUPERHIGHWAYS</a:t>
          </a:r>
        </a:p>
      </dsp:txBody>
      <dsp:txXfrm>
        <a:off x="5391613" y="2344441"/>
        <a:ext cx="1529296" cy="611718"/>
      </dsp:txXfrm>
    </dsp:sp>
    <dsp:sp modelId="{F1A474A7-E730-4D40-85F2-E462498275D4}">
      <dsp:nvSpPr>
        <dsp:cNvPr id="0" name=""/>
        <dsp:cNvSpPr/>
      </dsp:nvSpPr>
      <dsp:spPr>
        <a:xfrm>
          <a:off x="7609093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FAA2-066C-4A14-A384-C98521BAB0C7}">
      <dsp:nvSpPr>
        <dsp:cNvPr id="0" name=""/>
        <dsp:cNvSpPr/>
      </dsp:nvSpPr>
      <dsp:spPr>
        <a:xfrm>
          <a:off x="7188537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DIGITALLY ENABLED TRANSIT </a:t>
          </a:r>
        </a:p>
      </dsp:txBody>
      <dsp:txXfrm>
        <a:off x="7188537" y="2344441"/>
        <a:ext cx="1529296" cy="611718"/>
      </dsp:txXfrm>
    </dsp:sp>
    <dsp:sp modelId="{2126DFC7-3634-4321-B483-88915DC26755}">
      <dsp:nvSpPr>
        <dsp:cNvPr id="0" name=""/>
        <dsp:cNvSpPr/>
      </dsp:nvSpPr>
      <dsp:spPr>
        <a:xfrm>
          <a:off x="9406017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D841C-130D-4117-97E0-B96E0BDDEFE6}">
      <dsp:nvSpPr>
        <dsp:cNvPr id="0" name=""/>
        <dsp:cNvSpPr/>
      </dsp:nvSpPr>
      <dsp:spPr>
        <a:xfrm>
          <a:off x="898546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MULTIPURPOSE NEIGHBORHOODS</a:t>
          </a:r>
        </a:p>
      </dsp:txBody>
      <dsp:txXfrm>
        <a:off x="8985461" y="2344441"/>
        <a:ext cx="1529296" cy="61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BDBE-1951-9B4D-BD3D-CCB0E679957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62B5C-C9A5-7440-9CE9-610226C5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62B5C-C9A5-7440-9CE9-610226C569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2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62B5C-C9A5-7440-9CE9-610226C569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62B5C-C9A5-7440-9CE9-610226C569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E3896-F4E7-B441-96A5-0B736C08C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C7183-0B7A-FF41-8F0B-D4B62717F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56181-2B8E-754B-A7C2-71E36E03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2109-0FF6-0147-8084-89F22F796F1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81E9D-DB6B-9846-9F40-E85F41B2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7FAE5-DEA4-5A46-B8F5-B705CDF1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CB3-67B6-6948-AF9E-FF556403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031D-FE23-4C47-A1B4-7482532B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D517D-C4F8-6549-A99F-68898978F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920AE-7352-9047-903D-AC30950F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2109-0FF6-0147-8084-89F22F796F1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7F013-8E60-FA48-BC67-B1D582B4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6DD59-8DB4-5D43-909B-10219799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CB3-67B6-6948-AF9E-FF556403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9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C03C6A-9201-C549-B1F5-9F876F1F1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1EC53-B7A2-3544-86CE-5F5B0C62D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6A5CA-8792-5B40-975A-80466BA1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2109-0FF6-0147-8084-89F22F796F1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909F4-E351-4744-99BB-6562A6D3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5C1ED-80D9-BA4A-81DC-1F83D25B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CB3-67B6-6948-AF9E-FF556403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3A8A-6759-4644-A060-D9D47357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250A-E188-CF4F-A810-AA88F9171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EC1D-CB1A-7E4C-BAE9-C7CD489C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2109-0FF6-0147-8084-89F22F796F1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B3F7F-BD59-8243-90E3-87C76114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3013-CB37-3040-9A97-7FBEC373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CB3-67B6-6948-AF9E-FF556403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8864-2E00-C745-8DE3-160D8F94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76A68-E8C4-5C45-82D4-E91CBFF1A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F3FEB-C81B-A04C-8540-B0ADAFF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2109-0FF6-0147-8084-89F22F796F1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C5AF7-A5FB-4D46-8EEE-0ED81BC4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C501E-E959-C744-B0E3-07672941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CB3-67B6-6948-AF9E-FF556403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EDF1B-986B-9D4E-9353-F30828B9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25DC-095D-E64E-800B-CA1BDF104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5295A-A8CC-BD4B-8DD0-7E7720869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0ACA0-84C2-6847-9D5E-18B37B1D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2109-0FF6-0147-8084-89F22F796F1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3DD0A-4ADB-334B-8DD7-BBA85A5A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99F0D-A584-5B41-B39D-AF821242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CB3-67B6-6948-AF9E-FF556403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F3D7-D2C2-504D-84D6-053A32491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7B0F6-E2C1-B04A-90F0-ED8FA8F8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0B366-C68C-D44D-AEA5-D6E7AFB82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1C7A4-2A15-FB4B-A419-4E84BC781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13361-A1C3-4946-9686-4315AAC68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4434BE-E450-9E4D-8B68-6D1581E1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2109-0FF6-0147-8084-89F22F796F1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9AC85-9800-E749-AB64-3BDED618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DFCFB6-E5F3-084D-9946-C0462A46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CB3-67B6-6948-AF9E-FF556403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B22F-AF89-9646-B52C-66126F3D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D039F-4071-1643-8C78-0E5615DA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2109-0FF6-0147-8084-89F22F796F1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10C0C-DDB5-654E-A145-E9DD6825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5A2A4-21FC-8C45-9CD8-BB0E3FDF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CB3-67B6-6948-AF9E-FF556403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37072-2B80-5646-871E-88D6A743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2109-0FF6-0147-8084-89F22F796F1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40044-401A-944C-906B-AA398651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35125-C1F2-9144-AB35-6036D72E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CB3-67B6-6948-AF9E-FF556403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2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EE6B-C41F-1E42-888D-30E1A540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8B6DA-F505-3C47-A2E8-A52ABEAA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C68AD-DF27-8648-9089-8973B99BD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51173-89F5-3D42-8AF6-7F64918C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2109-0FF6-0147-8084-89F22F796F1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C185F-F86B-0B46-A592-3D9B58F0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92F81-9E23-CC48-A20A-D440394B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CB3-67B6-6948-AF9E-FF556403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2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DD1A-53FD-A14C-930C-14FA5E0C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5C73-CF4A-0849-A09F-DE9612C6B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9CE0A-2A30-964C-9B87-E67F4E97D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15173-0D2C-8C46-95C9-0B99936C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2109-0FF6-0147-8084-89F22F796F1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04F45-0FC2-D543-9E02-C33F0885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D17F3-F220-754B-9AA3-86A81024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CB3-67B6-6948-AF9E-FF556403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57B3F-DF5E-884D-B5A8-0C58D1D6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D47F0-CA88-2F4A-B080-B53FCF65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1056B-E2C8-D74F-B83C-74BDF6095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A2109-0FF6-0147-8084-89F22F796F1C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CD52-624C-2B45-A83C-9FD5B0787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DAF35-06F2-B446-972E-3026053C0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6CB3-67B6-6948-AF9E-FF556403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65C30-E584-8D4A-B5FB-EFD1C9F17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26720"/>
            <a:ext cx="10506456" cy="19191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Public Transportation 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 COVID-19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D548F-F7BA-B141-9E97-8AC03C450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337269"/>
            <a:ext cx="10509504" cy="290568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/>
              <a:t>”Never let a good crisis go to waste” Winston Churchill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2000" dirty="0"/>
              <a:t>Presentation for AIA NJ By Suzanne </a:t>
            </a:r>
            <a:r>
              <a:rPr lang="en-US" sz="2000" dirty="0" err="1"/>
              <a:t>DiGeronimo</a:t>
            </a:r>
            <a:r>
              <a:rPr lang="en-US" sz="2000" dirty="0"/>
              <a:t> FAIA</a:t>
            </a:r>
          </a:p>
          <a:p>
            <a:pPr algn="l"/>
            <a:r>
              <a:rPr lang="en-US" sz="2000" dirty="0"/>
              <a:t>February 25, 2021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553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F87E8-1DD0-D046-B318-225C5D14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41850"/>
            <a:ext cx="3611880" cy="1535865"/>
          </a:xfrm>
        </p:spPr>
        <p:txBody>
          <a:bodyPr>
            <a:normAutofit/>
          </a:bodyPr>
          <a:lstStyle/>
          <a:p>
            <a:r>
              <a:rPr lang="en-US" sz="3200"/>
              <a:t>TRANSIT DELIVERS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70721-37F2-7541-BC66-73D747D11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640" y="641850"/>
            <a:ext cx="6053160" cy="1535865"/>
          </a:xfrm>
        </p:spPr>
        <p:txBody>
          <a:bodyPr anchor="ctr">
            <a:normAutofit/>
          </a:bodyPr>
          <a:lstStyle/>
          <a:p>
            <a:r>
              <a:rPr lang="en-US" sz="1500" dirty="0"/>
              <a:t>AMTRAK, NJ Transit, MTA, and PATH partners with USPS, UPS, and FedEx </a:t>
            </a:r>
          </a:p>
          <a:p>
            <a:r>
              <a:rPr lang="en-US" sz="1500" dirty="0"/>
              <a:t>Think:  mail subway cars, mail cars on trains </a:t>
            </a:r>
          </a:p>
          <a:p>
            <a:r>
              <a:rPr lang="en-US" sz="1500" dirty="0"/>
              <a:t>Think:  mini-Post Offices at the end of a train platform or in part of the train station –delivered by transit rail mail </a:t>
            </a:r>
          </a:p>
          <a:p>
            <a:r>
              <a:rPr lang="en-US" sz="1500" dirty="0"/>
              <a:t> Think:  delivery pick-up at the station</a:t>
            </a:r>
          </a:p>
          <a:p>
            <a:endParaRPr lang="en-US" sz="15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FFDE26-9B64-C341-B695-E3C85F0D7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9" r="1" b="17569"/>
          <a:stretch/>
        </p:blipFill>
        <p:spPr>
          <a:xfrm>
            <a:off x="554416" y="2731167"/>
            <a:ext cx="11167447" cy="34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1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282A6-378F-5F45-A355-A6FC9ABE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Transportation’s new Retail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3486-9F13-D24C-A333-3509B88C4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n-US" sz="2000"/>
              <a:t>Retail had been the savior of historic train stations</a:t>
            </a:r>
          </a:p>
          <a:p>
            <a:r>
              <a:rPr lang="en-US" sz="2000"/>
              <a:t>In-store Retail the new dinosaur</a:t>
            </a:r>
          </a:p>
          <a:p>
            <a:r>
              <a:rPr lang="en-US" sz="2000"/>
              <a:t>Order online, pick up in the store near you on your transportation way</a:t>
            </a:r>
          </a:p>
          <a:p>
            <a:r>
              <a:rPr lang="en-US" sz="2000"/>
              <a:t>Transportation stores become local fulfillment centers</a:t>
            </a:r>
          </a:p>
          <a:p>
            <a:pPr lvl="1"/>
            <a:r>
              <a:rPr lang="en-US" sz="2000"/>
              <a:t>larger storage, holding, employee stock room spaces; </a:t>
            </a:r>
          </a:p>
          <a:p>
            <a:pPr lvl="1"/>
            <a:r>
              <a:rPr lang="en-US" sz="2000"/>
              <a:t>and smaller customer display spaces</a:t>
            </a:r>
          </a:p>
          <a:p>
            <a:r>
              <a:rPr lang="en-US" sz="2000"/>
              <a:t> </a:t>
            </a:r>
          </a:p>
          <a:p>
            <a:endParaRPr lang="en-US" sz="200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2B3BF15-5C6A-8F4C-B7A5-9A177A5BE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9" r="4359" b="-1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77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A9E7B-8F4C-6E43-A6F3-A487C34B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IDEA CONTENT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2DB19F-F42E-4197-BB2C-9B41BBD255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15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B2691-C4EA-AF44-963A-D8AAF9D8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MARKET STREETS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E3343-C2BF-A445-899C-E9BAA7EE8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700" dirty="0"/>
              <a:t>Open air bazars, carts, selling vans, tents, restaurants</a:t>
            </a:r>
          </a:p>
          <a:p>
            <a:r>
              <a:rPr lang="en-US" sz="1700" dirty="0"/>
              <a:t>Providing a sense of community </a:t>
            </a:r>
          </a:p>
          <a:p>
            <a:r>
              <a:rPr lang="en-US" sz="1700" dirty="0"/>
              <a:t>Providing social interaction</a:t>
            </a:r>
          </a:p>
          <a:p>
            <a:r>
              <a:rPr lang="en-US" sz="1700" dirty="0"/>
              <a:t>Shop locally, help revive our small business economy</a:t>
            </a:r>
          </a:p>
          <a:p>
            <a:endParaRPr lang="en-US" sz="1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6682D3-C82E-3846-B449-17EBE7B0E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7" r="13192" b="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5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B2691-C4EA-AF44-963A-D8AAF9D8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dirty="0"/>
              <a:t>STREETS as HUBS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E3343-C2BF-A445-899C-E9BAA7EE8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800" dirty="0"/>
              <a:t>For  Restaurants, for sales of goods, for socializing</a:t>
            </a:r>
          </a:p>
          <a:p>
            <a:r>
              <a:rPr lang="en-US" sz="1800" dirty="0"/>
              <a:t>For queuing for buses, for retail, for for pharmacies, for vaccines, for pick-up</a:t>
            </a:r>
          </a:p>
          <a:p>
            <a:r>
              <a:rPr lang="en-US" sz="1800" dirty="0"/>
              <a:t>Streets made narrower </a:t>
            </a:r>
          </a:p>
          <a:p>
            <a:r>
              <a:rPr lang="en-US" sz="1800" dirty="0"/>
              <a:t>Streets requiring changes to zoning, curbs, streets, sidewalks</a:t>
            </a:r>
          </a:p>
          <a:p>
            <a:r>
              <a:rPr lang="en-US" sz="1800" dirty="0"/>
              <a:t>And with more people on the street, our streets will be safer</a:t>
            </a:r>
          </a:p>
          <a:p>
            <a:endParaRPr lang="en-US" sz="1700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FE88FE6-AFD3-FF45-B818-85BBD6D39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7" r="21839" b="2"/>
          <a:stretch/>
        </p:blipFill>
        <p:spPr>
          <a:xfrm>
            <a:off x="5846747" y="557646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699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BA6076B-1889-8C47-BD91-AAB7CAA1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dirty="0"/>
              <a:t>RECREATION STREETS</a:t>
            </a:r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5009707-DE05-460A-AEE4-DE2D4372C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endParaRPr lang="en-US" sz="1700"/>
          </a:p>
          <a:p>
            <a:r>
              <a:rPr lang="en-US" sz="1700"/>
              <a:t>Different from commuting</a:t>
            </a:r>
          </a:p>
          <a:p>
            <a:r>
              <a:rPr lang="en-US" sz="1700"/>
              <a:t>Walking with no destination, rambling along streets</a:t>
            </a:r>
          </a:p>
          <a:p>
            <a:r>
              <a:rPr lang="en-US" sz="1700"/>
              <a:t>Purely enjoying being out </a:t>
            </a:r>
          </a:p>
          <a:p>
            <a:r>
              <a:rPr lang="en-US" sz="1700"/>
              <a:t>Response needs benches, mini-parks, play equipment, trees, vegetation</a:t>
            </a:r>
          </a:p>
          <a:p>
            <a:endParaRPr lang="en-US" sz="170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F8A90E-CB1C-6741-B761-FE8391748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7" r="47606" b="-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D3ADB-8C86-A84A-B072-B028CC6C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/>
              <a:t>GARDEN STREETS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7A4772F-2005-46C9-B691-E5C93E6B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The Guardian a London publication, retained four architects to envision streets post-COVID. 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Content Placeholder 4" descr="A picture containing outdoor, tree, building, road&#10;&#10;Description automatically generated">
            <a:extLst>
              <a:ext uri="{FF2B5EF4-FFF2-40B4-BE49-F238E27FC236}">
                <a16:creationId xmlns:a16="http://schemas.microsoft.com/office/drawing/2014/main" id="{EC776901-B6D4-9249-95B5-5139DEB235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5" r="17869" b="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65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A9E7B-8F4C-6E43-A6F3-A487C34B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IDEA CONTENT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2DB19F-F42E-4197-BB2C-9B41BBD255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D5B9B-2F11-0E44-8B74-2EF6D480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FINALLY!  MAINTENANCE GETS RESPECT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4B317-4349-1D4B-810B-89018D5C3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 dirty="0"/>
              <a:t>Appreciation for transit maintenance workers and transit employees who held the crisis line</a:t>
            </a:r>
          </a:p>
          <a:p>
            <a:r>
              <a:rPr lang="en-US" sz="2200" dirty="0"/>
              <a:t>Maintenance mattered most </a:t>
            </a:r>
          </a:p>
          <a:p>
            <a:r>
              <a:rPr lang="en-US" sz="2200" dirty="0"/>
              <a:t>Clean, disinfected transit</a:t>
            </a:r>
          </a:p>
          <a:p>
            <a:r>
              <a:rPr lang="en-US" sz="2200" dirty="0"/>
              <a:t>Maintenance of air filtration, airflow</a:t>
            </a:r>
          </a:p>
          <a:p>
            <a:r>
              <a:rPr lang="en-US" sz="2200" dirty="0"/>
              <a:t>Maintaining ventilation systems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316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489D92-DFA4-9F4A-87C1-B9AA28AF1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53" y="1123527"/>
            <a:ext cx="9267888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6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9E7B-8F4C-6E43-A6F3-A487C34B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IDEA CONTENT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2DB19F-F42E-4197-BB2C-9B41BBD25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2160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721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026BA-AAFD-1249-90CB-7BD1CEDF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CROWD CONTROL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6332-AA29-E341-88A9-12E8F6D4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1500" dirty="0"/>
              <a:t>Transit staff to ensure trains buses are not packed, not overcrowded. </a:t>
            </a:r>
          </a:p>
          <a:p>
            <a:r>
              <a:rPr lang="en-US" sz="1500" dirty="0"/>
              <a:t>Transit will be uniformly loaded, people evenly spaced, new car limits on capacity met</a:t>
            </a:r>
          </a:p>
          <a:p>
            <a:r>
              <a:rPr lang="en-US" sz="1500" dirty="0"/>
              <a:t>Computers redirect system, shifts in placing stock to those stations experiencing more people, needing more cars, more buses.   </a:t>
            </a:r>
          </a:p>
          <a:p>
            <a:r>
              <a:rPr lang="en-US" sz="1500" dirty="0"/>
              <a:t>Public transportation will be more local, local bus service between neighborhood pods</a:t>
            </a:r>
          </a:p>
          <a:p>
            <a:r>
              <a:rPr lang="en-US" sz="1500" dirty="0"/>
              <a:t>Reducing occupancy in offices will scatter peoples’ commuting over a variety of time periods.  Public transportation will be distributed more evenly throughout the day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2211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84ACF9-76FA-BB48-BB44-2F7C6C8540B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74518" y="643466"/>
            <a:ext cx="88429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42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EC8C7-96B0-0F42-B57B-4EBC779E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59" y="0"/>
            <a:ext cx="9713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2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D3ADB-8C86-A84A-B072-B028CC6C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THE NEW BUS AND RAIL CAR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7A4772F-2005-46C9-B691-E5C93E6B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800" dirty="0"/>
              <a:t>Dividers, walls, barriers instead of the open gang subway cars, trains, and the open gang bus</a:t>
            </a:r>
          </a:p>
          <a:p>
            <a:r>
              <a:rPr lang="en-US" sz="1800" dirty="0"/>
              <a:t>More openness in indoors bus stations, train stations, more sanitizing stations</a:t>
            </a:r>
          </a:p>
          <a:p>
            <a:r>
              <a:rPr lang="en-US" sz="1800" dirty="0"/>
              <a:t>More sunlight.  Sanitizing stations and freestanding handwashing sinks</a:t>
            </a:r>
          </a:p>
          <a:p>
            <a:r>
              <a:rPr lang="en-US" sz="1800" dirty="0"/>
              <a:t>Rolling stock will have operable windows for ventilation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9" name="Picture 8" descr="View of motion blurred underground railway">
            <a:extLst>
              <a:ext uri="{FF2B5EF4-FFF2-40B4-BE49-F238E27FC236}">
                <a16:creationId xmlns:a16="http://schemas.microsoft.com/office/drawing/2014/main" id="{79E445B9-0F00-D844-BD35-02089865D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1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27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4F379B-E770-0C4F-9F10-CF32087C7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18" b="1565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3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A9E7B-8F4C-6E43-A6F3-A487C34B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IDEA CONTENT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2DB19F-F42E-4197-BB2C-9B41BBD255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0091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E3E5F56-04AC-48F6-B30E-D9C4C1781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26">
            <a:extLst>
              <a:ext uri="{FF2B5EF4-FFF2-40B4-BE49-F238E27FC236}">
                <a16:creationId xmlns:a16="http://schemas.microsoft.com/office/drawing/2014/main" id="{CDAEFB19-78B1-4412-8791-DEBC3BFF0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, building, road, sky&#10;&#10;Description automatically generated">
            <a:extLst>
              <a:ext uri="{FF2B5EF4-FFF2-40B4-BE49-F238E27FC236}">
                <a16:creationId xmlns:a16="http://schemas.microsoft.com/office/drawing/2014/main" id="{B6A15009-ED18-0445-B83E-CAF3CB28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98" r="1" b="6918"/>
          <a:stretch/>
        </p:blipFill>
        <p:spPr>
          <a:xfrm>
            <a:off x="969264" y="960120"/>
            <a:ext cx="10277856" cy="4937760"/>
          </a:xfrm>
          <a:prstGeom prst="rect">
            <a:avLst/>
          </a:pr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C16D6A3-0601-4697-A296-AC81C55228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31218" y="1260422"/>
            <a:ext cx="3505200" cy="378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BIKE SUPERHIGHWAYS</a:t>
            </a:r>
          </a:p>
        </p:txBody>
      </p:sp>
    </p:spTree>
    <p:extLst>
      <p:ext uri="{BB962C8B-B14F-4D97-AF65-F5344CB8AC3E}">
        <p14:creationId xmlns:p14="http://schemas.microsoft.com/office/powerpoint/2010/main" val="187273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21EF7-B788-5F40-B516-754944CC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National Highway Administration will shift funding to the edges of roads to protect pedestrians and cyclists.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6F601-3D98-9B42-989E-CC0867482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59" r="1" b="2668"/>
          <a:stretch/>
        </p:blipFill>
        <p:spPr>
          <a:xfrm>
            <a:off x="545238" y="1636870"/>
            <a:ext cx="7608304" cy="3655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A9E7B-8F4C-6E43-A6F3-A487C34B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IDEA CONTENT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2DB19F-F42E-4197-BB2C-9B41BBD255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975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8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8F293305-ED95-F34A-B3A8-1E7D1EBF467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35013" y="643466"/>
            <a:ext cx="732197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0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563AA-F4C7-0A4B-BEC2-1C5158D7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/>
              <a:t>Public Transportation Played a Vital Role </a:t>
            </a:r>
            <a:br>
              <a:rPr lang="en-US" sz="3700"/>
            </a:br>
            <a:r>
              <a:rPr lang="en-US" sz="3700"/>
              <a:t>COVID-19 Lockdown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6C93-ADA1-F94C-BDC3-67957285F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 dirty="0"/>
              <a:t>Provided bus and rail service for essential workers to get to pharmacies, grocery stores, and all the other places we who stayed Home needed for support. </a:t>
            </a:r>
          </a:p>
          <a:p>
            <a:r>
              <a:rPr lang="en-US" sz="2200" dirty="0"/>
              <a:t>The crisis underscored how important is functional transit </a:t>
            </a:r>
          </a:p>
          <a:p>
            <a:pPr lvl="1"/>
            <a:r>
              <a:rPr lang="en-US" sz="2200"/>
              <a:t>To keep people </a:t>
            </a:r>
          </a:p>
          <a:p>
            <a:pPr lvl="1"/>
            <a:r>
              <a:rPr lang="en-US" sz="2200"/>
              <a:t>To keep deliveries moving</a:t>
            </a:r>
          </a:p>
          <a:p>
            <a:pPr lvl="1"/>
            <a:r>
              <a:rPr lang="en-US" sz="2200"/>
              <a:t>Available, affordable, accessible to all equitably</a:t>
            </a:r>
          </a:p>
          <a:p>
            <a:pPr lvl="1"/>
            <a:r>
              <a:rPr lang="en-US" sz="2200"/>
              <a:t>That keeps riders safe from violence</a:t>
            </a:r>
          </a:p>
          <a:p>
            <a:pPr lvl="1"/>
            <a:r>
              <a:rPr lang="en-US" sz="2200"/>
              <a:t>That provides clean stations, vehicles, fleet</a:t>
            </a:r>
          </a:p>
          <a:p>
            <a:pPr lvl="1"/>
            <a:r>
              <a:rPr lang="en-US" sz="2200"/>
              <a:t>Sanitized transit</a:t>
            </a:r>
          </a:p>
        </p:txBody>
      </p:sp>
    </p:spTree>
    <p:extLst>
      <p:ext uri="{BB962C8B-B14F-4D97-AF65-F5344CB8AC3E}">
        <p14:creationId xmlns:p14="http://schemas.microsoft.com/office/powerpoint/2010/main" val="934665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55C30E3-4D5A-314D-A98B-2D9E7EB65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68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A9E7B-8F4C-6E43-A6F3-A487C34B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IDEA CONTENT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2DB19F-F42E-4197-BB2C-9B41BBD255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505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C8B67F-6ABD-FE4D-AEAE-49456A5FE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18" b="4650"/>
          <a:stretch/>
        </p:blipFill>
        <p:spPr>
          <a:xfrm>
            <a:off x="811787" y="457200"/>
            <a:ext cx="1056842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65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78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851125D-23D9-7649-81AB-FD658802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844" y="1176793"/>
            <a:ext cx="4059220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15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EFA29-1F89-EE4F-ADEA-AD69F50D1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"/>
          <a:stretch/>
        </p:blipFill>
        <p:spPr>
          <a:xfrm>
            <a:off x="838199" y="735153"/>
            <a:ext cx="10515602" cy="53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35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D3ADB-8C86-A84A-B072-B028CC6C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Cargo Pods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7A4772F-2005-46C9-B691-E5C93E6B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The new strong transportation goods sector is airports and seaports</a:t>
            </a:r>
          </a:p>
          <a:p>
            <a:pPr lvl="1"/>
            <a:r>
              <a:rPr lang="en-US" sz="2200" dirty="0"/>
              <a:t>Warehouses</a:t>
            </a:r>
          </a:p>
          <a:p>
            <a:pPr lvl="1"/>
            <a:r>
              <a:rPr lang="en-US" sz="2200" dirty="0"/>
              <a:t>Light industrial (breaking down large shipping containers into smaller delivery deliverable sorted packages</a:t>
            </a:r>
          </a:p>
          <a:p>
            <a:pPr lvl="1"/>
            <a:r>
              <a:rPr lang="en-US" sz="2200" dirty="0"/>
              <a:t>Fulfillment centers</a:t>
            </a:r>
          </a:p>
          <a:p>
            <a:r>
              <a:rPr lang="en-US" sz="2200" dirty="0"/>
              <a:t>Expanding around the neighborhoods near you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D77FB0-0526-4D4E-B3D2-CDEBA8DE8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37" r="1" b="1"/>
          <a:stretch/>
        </p:blipFill>
        <p:spPr>
          <a:xfrm>
            <a:off x="4837037" y="1573089"/>
            <a:ext cx="7009396" cy="36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5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D3ADB-8C86-A84A-B072-B028CC6C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Corporate Headquarters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7A4772F-2005-46C9-B691-E5C93E6B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800" dirty="0"/>
              <a:t>Offices, and therefore employees will be more distributed</a:t>
            </a:r>
          </a:p>
          <a:p>
            <a:r>
              <a:rPr lang="en-US" sz="1800" dirty="0"/>
              <a:t>Not all employees crowded into the Headquarters building</a:t>
            </a:r>
          </a:p>
          <a:p>
            <a:r>
              <a:rPr lang="en-US" sz="1800" dirty="0"/>
              <a:t>Local office fulfillment centers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60E608-21C8-9141-8DEA-1C65408A5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94" r="1" b="1"/>
          <a:stretch/>
        </p:blipFill>
        <p:spPr>
          <a:xfrm>
            <a:off x="4837037" y="1531831"/>
            <a:ext cx="7009396" cy="36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4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A9E7B-8F4C-6E43-A6F3-A487C34B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IDEA CONTENT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2DB19F-F42E-4197-BB2C-9B41BBD255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224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8C0DF8D9-17D5-8B4E-8FEC-0A8AA04B4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00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65B531-BD74-8044-A513-8D5EFAF4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5566756"/>
            <a:ext cx="10592174" cy="656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Thank you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0BA6-3057-0D44-886F-C2E45908C1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4788" y="5082381"/>
            <a:ext cx="9416898" cy="484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Suzanne </a:t>
            </a:r>
            <a:r>
              <a:rPr lang="en-US" sz="1800" dirty="0" err="1">
                <a:solidFill>
                  <a:srgbClr val="000000"/>
                </a:solidFill>
              </a:rPr>
              <a:t>DiGeronimo</a:t>
            </a:r>
            <a:r>
              <a:rPr lang="en-US" sz="1800" dirty="0">
                <a:solidFill>
                  <a:srgbClr val="000000"/>
                </a:solidFill>
              </a:rPr>
              <a:t> FAIA</a:t>
            </a:r>
          </a:p>
        </p:txBody>
      </p:sp>
    </p:spTree>
    <p:extLst>
      <p:ext uri="{BB962C8B-B14F-4D97-AF65-F5344CB8AC3E}">
        <p14:creationId xmlns:p14="http://schemas.microsoft.com/office/powerpoint/2010/main" val="245683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8B828-5E5C-C84E-B05D-FF286CD30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BC8DD-A07C-664D-927A-A9E253C4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WHAT WORKED?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34EB-F2B5-3C4A-B2AA-88FF642D9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  <a:p>
            <a:pPr algn="ctr"/>
            <a:endParaRPr lang="en-US">
              <a:solidFill>
                <a:srgbClr val="FFFFFF"/>
              </a:solidFill>
            </a:endParaRPr>
          </a:p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29A03-094B-404F-9F90-C2ADBD5A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EVOLVING STREETS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847C2-5A1C-7546-9438-22269D8BA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/>
              <a:t>Dining in the open on the sidewalk and streets</a:t>
            </a:r>
          </a:p>
          <a:p>
            <a:pPr marL="0" indent="0">
              <a:buNone/>
            </a:pPr>
            <a:r>
              <a:rPr lang="en-US" sz="1400"/>
              <a:t>Church services at the neighborhood stoop</a:t>
            </a:r>
          </a:p>
          <a:p>
            <a:pPr marL="0" indent="0">
              <a:buNone/>
            </a:pPr>
            <a:r>
              <a:rPr lang="en-US" sz="1400"/>
              <a:t>Streets closed to recreation to augment overcrowded parks</a:t>
            </a:r>
          </a:p>
          <a:p>
            <a:pPr marL="0" indent="0">
              <a:buNone/>
            </a:pPr>
            <a:r>
              <a:rPr lang="en-US" sz="1400"/>
              <a:t>Biking pathways, connecting streets</a:t>
            </a:r>
          </a:p>
          <a:p>
            <a:pPr marL="0" indent="0">
              <a:buNone/>
            </a:pPr>
            <a:r>
              <a:rPr lang="en-US" sz="1400"/>
              <a:t>Queuing for buses, stores, groceries, pharmacy, health clinics, vaccines</a:t>
            </a:r>
          </a:p>
          <a:p>
            <a:pPr marL="0" indent="0">
              <a:buNone/>
            </a:pPr>
            <a:r>
              <a:rPr lang="en-US" sz="1400"/>
              <a:t>Delivery services </a:t>
            </a:r>
          </a:p>
          <a:p>
            <a:pPr marL="0" indent="0">
              <a:buNone/>
            </a:pPr>
            <a:r>
              <a:rPr lang="en-US" sz="1400"/>
              <a:t>Socialization</a:t>
            </a:r>
          </a:p>
          <a:p>
            <a:pPr marL="0" indent="0">
              <a:buNone/>
            </a:pPr>
            <a:r>
              <a:rPr lang="en-US" sz="1400"/>
              <a:t>Internet equipped school buses, parked, bringing the web to the kids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8629F-81A2-3E41-91E6-36D07ED6E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1" r="12183" b="-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6AAF8-B4F5-3B4A-BE0F-831EDDB7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EVOLVING HOMES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B67B-0A74-0F47-BAA1-04EEBBBA1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300"/>
              <a:t>The new commute:</a:t>
            </a:r>
          </a:p>
          <a:p>
            <a:pPr lvl="1"/>
            <a:r>
              <a:rPr lang="en-US" sz="1300"/>
              <a:t>School is home</a:t>
            </a:r>
          </a:p>
          <a:p>
            <a:pPr lvl="1"/>
            <a:r>
              <a:rPr lang="en-US" sz="1300"/>
              <a:t>Office is home</a:t>
            </a:r>
          </a:p>
          <a:p>
            <a:pPr lvl="1"/>
            <a:r>
              <a:rPr lang="en-US" sz="1300"/>
              <a:t>Parents are home</a:t>
            </a:r>
          </a:p>
          <a:p>
            <a:pPr lvl="1"/>
            <a:r>
              <a:rPr lang="en-US" sz="1300"/>
              <a:t>Children are home</a:t>
            </a:r>
          </a:p>
          <a:p>
            <a:pPr lvl="1"/>
            <a:r>
              <a:rPr lang="en-US" sz="1300"/>
              <a:t>Workouts are home</a:t>
            </a:r>
          </a:p>
          <a:p>
            <a:pPr lvl="1"/>
            <a:r>
              <a:rPr lang="en-US" sz="1300"/>
              <a:t>Worship is home</a:t>
            </a:r>
          </a:p>
          <a:p>
            <a:pPr lvl="1"/>
            <a:r>
              <a:rPr lang="en-US" sz="1300"/>
              <a:t>Entertainment is home</a:t>
            </a:r>
          </a:p>
          <a:p>
            <a:pPr lvl="1"/>
            <a:r>
              <a:rPr lang="en-US" sz="1300"/>
              <a:t>Recreation is home</a:t>
            </a:r>
          </a:p>
          <a:p>
            <a:pPr lvl="1"/>
            <a:r>
              <a:rPr lang="en-US" sz="1300"/>
              <a:t>Shopping is home</a:t>
            </a:r>
          </a:p>
          <a:p>
            <a:pPr lvl="1"/>
            <a:r>
              <a:rPr lang="en-US" sz="1300"/>
              <a:t>Deliveries are to homes</a:t>
            </a:r>
          </a:p>
          <a:p>
            <a:pPr marL="0" indent="0">
              <a:buNone/>
            </a:pPr>
            <a:endParaRPr lang="en-US" sz="1300"/>
          </a:p>
          <a:p>
            <a:r>
              <a:rPr lang="en-US" sz="1300"/>
              <a:t>Family and neighbors forming Pods</a:t>
            </a:r>
          </a:p>
          <a:p>
            <a:endParaRPr lang="en-US" sz="1300"/>
          </a:p>
          <a:p>
            <a:endParaRPr lang="en-US" sz="1300"/>
          </a:p>
          <a:p>
            <a:endParaRPr lang="en-US" sz="1300"/>
          </a:p>
          <a:p>
            <a:endParaRPr lang="en-US" sz="13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76545-B4A3-8A4C-B845-A9FFD26FC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56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6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7D421-5087-4B4D-BD9F-70A85546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EVOLVING  TRANSIT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AF644-7B50-184F-8AAA-B8CB83F1C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700"/>
              <a:t>Cleaning and disinfecting, nightly</a:t>
            </a:r>
          </a:p>
          <a:p>
            <a:r>
              <a:rPr lang="en-US" sz="1700"/>
              <a:t>Air cargo is strong</a:t>
            </a:r>
          </a:p>
          <a:p>
            <a:r>
              <a:rPr lang="en-US" sz="1700"/>
              <a:t>Shipping seaport cargo strong</a:t>
            </a:r>
          </a:p>
          <a:p>
            <a:r>
              <a:rPr lang="en-US" sz="1700"/>
              <a:t>Juggling transit service coverage with fewer subways, trains, buses (because transit employees have Covid)</a:t>
            </a:r>
          </a:p>
          <a:p>
            <a:r>
              <a:rPr lang="en-US" sz="1700"/>
              <a:t>Maintaining distancing at lesser occupancy capacity </a:t>
            </a:r>
          </a:p>
          <a:p>
            <a:r>
              <a:rPr lang="en-US" sz="1700"/>
              <a:t>Reduction in car transportation, clean air, less pollution</a:t>
            </a:r>
          </a:p>
          <a:p>
            <a:endParaRPr lang="en-US" sz="1700"/>
          </a:p>
          <a:p>
            <a:endParaRPr lang="en-US" sz="170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1D2E338E-141E-B340-85B1-57390C48B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3" b="2"/>
          <a:stretch/>
        </p:blipFill>
        <p:spPr>
          <a:xfrm>
            <a:off x="5899064" y="630936"/>
            <a:ext cx="5099983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standing in a line&#10;&#10;Description automatically generated with medium confidence">
            <a:extLst>
              <a:ext uri="{FF2B5EF4-FFF2-40B4-BE49-F238E27FC236}">
                <a16:creationId xmlns:a16="http://schemas.microsoft.com/office/drawing/2014/main" id="{2E41BC6C-B8F7-2D47-8562-4CB14D21A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417" b="978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3447C-64BE-F640-BC8B-BD3C2EFE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Looking backward to what worked,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ahead?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D78A2595-C45E-410D-99CC-45ED696D0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8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A9E7B-8F4C-6E43-A6F3-A487C34B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IDEA CONTENT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2DB19F-F42E-4197-BB2C-9B41BBD255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8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1104</Words>
  <Application>Microsoft Macintosh PowerPoint</Application>
  <PresentationFormat>Widescreen</PresentationFormat>
  <Paragraphs>177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Public Transportation  Post COVID-19</vt:lpstr>
      <vt:lpstr>IDEA CONTENT</vt:lpstr>
      <vt:lpstr>Public Transportation Played a Vital Role  COVID-19 Lockdown</vt:lpstr>
      <vt:lpstr>WHAT WORKED?</vt:lpstr>
      <vt:lpstr>EVOLVING STREETS</vt:lpstr>
      <vt:lpstr>EVOLVING HOMES</vt:lpstr>
      <vt:lpstr>EVOLVING  TRANSIT</vt:lpstr>
      <vt:lpstr>Looking backward to what worked,  What’s ahead?</vt:lpstr>
      <vt:lpstr>IDEA CONTENT</vt:lpstr>
      <vt:lpstr>TRANSIT DELIVERS</vt:lpstr>
      <vt:lpstr>Transportation’s new Retail</vt:lpstr>
      <vt:lpstr>IDEA CONTENT</vt:lpstr>
      <vt:lpstr>MARKET STREETS</vt:lpstr>
      <vt:lpstr>STREETS as HUBS</vt:lpstr>
      <vt:lpstr>RECREATION STREETS</vt:lpstr>
      <vt:lpstr>GARDEN STREETS</vt:lpstr>
      <vt:lpstr>IDEA CONTENT</vt:lpstr>
      <vt:lpstr>FINALLY!  MAINTENANCE GETS RESPECT</vt:lpstr>
      <vt:lpstr>PowerPoint Presentation</vt:lpstr>
      <vt:lpstr>CROWD CONTROL</vt:lpstr>
      <vt:lpstr>PowerPoint Presentation</vt:lpstr>
      <vt:lpstr>PowerPoint Presentation</vt:lpstr>
      <vt:lpstr>THE NEW BUS AND RAIL CAR</vt:lpstr>
      <vt:lpstr>PowerPoint Presentation</vt:lpstr>
      <vt:lpstr>IDEA CONTENT</vt:lpstr>
      <vt:lpstr>PowerPoint Presentation</vt:lpstr>
      <vt:lpstr>The National Highway Administration will shift funding to the edges of roads to protect pedestrians and cyclists. </vt:lpstr>
      <vt:lpstr>IDEA CONTENT</vt:lpstr>
      <vt:lpstr>PowerPoint Presentation</vt:lpstr>
      <vt:lpstr>PowerPoint Presentation</vt:lpstr>
      <vt:lpstr>IDEA CONTENT</vt:lpstr>
      <vt:lpstr>PowerPoint Presentation</vt:lpstr>
      <vt:lpstr>PowerPoint Presentation</vt:lpstr>
      <vt:lpstr>PowerPoint Presentation</vt:lpstr>
      <vt:lpstr>Cargo Pods</vt:lpstr>
      <vt:lpstr>Corporate Headquarters</vt:lpstr>
      <vt:lpstr>IDEA CONTENT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Transportation post COVID-19</dc:title>
  <dc:creator>admin admin</dc:creator>
  <cp:lastModifiedBy>admin admin</cp:lastModifiedBy>
  <cp:revision>72</cp:revision>
  <dcterms:created xsi:type="dcterms:W3CDTF">2021-02-20T02:26:21Z</dcterms:created>
  <dcterms:modified xsi:type="dcterms:W3CDTF">2021-02-25T03:15:40Z</dcterms:modified>
</cp:coreProperties>
</file>